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58" r:id="rId6"/>
    <p:sldId id="259" r:id="rId7"/>
    <p:sldId id="260" r:id="rId8"/>
    <p:sldId id="262" r:id="rId9"/>
    <p:sldId id="261"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F7A28-8BD1-D4E3-A658-D828A09136E3}" name="Ghislaine Scelo" initials="GS" userId="S::Ghislaine.Scelo@Optimumpatientcare.org::489318df-2464-4f4f-800a-108ca4f3c908" providerId="AD"/>
  <p188:author id="{4DE30865-1159-E70F-4273-720CF889A5FF}" name="Kirsty Fletton" initials="KF" userId="S::Kirsty.Fletton@Optimumpatientcare.org::ab0ce35c-2e87-47c8-9a33-020c8e825b82" providerId="AD"/>
  <p188:author id="{9DDA2479-C67F-CA7F-D73B-F88D05C1EA5A}" name="Ruth Murray" initials="RM" userId="S::ruth.murray@optimumpatientcare.org::38f6e073-dbf8-4d84-9368-8805487e2d9c" providerId="AD"/>
  <p188:author id="{794A62D1-863A-AB73-1A0E-04C6CD580C77}" name="David Price" initials="DP" userId="S::David.Price@Optimumpatientcare.org::1bfbbbbe-5698-4679-8f2d-d307e08732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C155C-C6B8-B6F6-A60E-1B8B3F400DFA}" v="3" dt="2024-07-04T12:22:39.585"/>
    <p1510:client id="{4F475070-0B6D-F25B-49EB-38590B98D1D2}" v="6" dt="2024-07-04T12:46:44.355"/>
    <p1510:client id="{6359D2C6-7B2A-40AB-B712-8BE314BF3D7F}" v="290" dt="2024-07-04T12:47:11.090"/>
    <p1510:client id="{741502A3-AE8B-78E4-8FD4-8510D0E35A39}" v="1" dt="2024-07-04T12:43:00.878"/>
    <p1510:client id="{F073AE27-20C0-313B-0333-E028A649B95D}" v="10" dt="2024-07-05T08:56:46.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Murray" userId="S::ruth.murray@optimumpatientcare.org::38f6e073-dbf8-4d84-9368-8805487e2d9c" providerId="AD" clId="Web-{F0E36989-8BF1-A980-E427-9FCD149A1906}"/>
    <pc:docChg chg="mod">
      <pc:chgData name="Ruth Murray" userId="S::ruth.murray@optimumpatientcare.org::38f6e073-dbf8-4d84-9368-8805487e2d9c" providerId="AD" clId="Web-{F0E36989-8BF1-A980-E427-9FCD149A1906}" dt="2024-06-26T03:38:01.091" v="1"/>
      <pc:docMkLst>
        <pc:docMk/>
      </pc:docMkLst>
      <pc:sldChg chg="modCm">
        <pc:chgData name="Ruth Murray" userId="S::ruth.murray@optimumpatientcare.org::38f6e073-dbf8-4d84-9368-8805487e2d9c" providerId="AD" clId="Web-{F0E36989-8BF1-A980-E427-9FCD149A1906}" dt="2024-06-26T03:38:01.091" v="1"/>
        <pc:sldMkLst>
          <pc:docMk/>
          <pc:sldMk cId="1030147155" sldId="265"/>
        </pc:sldMkLst>
        <pc:extLst>
          <p:ext xmlns:p="http://schemas.openxmlformats.org/presentationml/2006/main" uri="{D6D511B9-2390-475A-947B-AFAB55BFBCF1}">
            <pc226:cmChg xmlns:pc226="http://schemas.microsoft.com/office/powerpoint/2022/06/main/command" chg="">
              <pc226:chgData name="Ruth Murray" userId="S::ruth.murray@optimumpatientcare.org::38f6e073-dbf8-4d84-9368-8805487e2d9c" providerId="AD" clId="Web-{F0E36989-8BF1-A980-E427-9FCD149A1906}" dt="2024-06-26T03:38:01.091" v="1"/>
              <pc2:cmMkLst xmlns:pc2="http://schemas.microsoft.com/office/powerpoint/2019/9/main/command">
                <pc:docMk/>
                <pc:sldMk cId="1030147155" sldId="265"/>
                <pc2:cmMk id="{5A8B21B0-C2DF-484C-8C3A-8CD2C5FAD0C1}"/>
              </pc2:cmMkLst>
              <pc226:cmRplyChg chg="add">
                <pc226:chgData name="Ruth Murray" userId="S::ruth.murray@optimumpatientcare.org::38f6e073-dbf8-4d84-9368-8805487e2d9c" providerId="AD" clId="Web-{F0E36989-8BF1-A980-E427-9FCD149A1906}" dt="2024-06-26T03:38:01.091" v="1"/>
                <pc2:cmRplyMkLst xmlns:pc2="http://schemas.microsoft.com/office/powerpoint/2019/9/main/command">
                  <pc:docMk/>
                  <pc:sldMk cId="1030147155" sldId="265"/>
                  <pc2:cmMk id="{5A8B21B0-C2DF-484C-8C3A-8CD2C5FAD0C1}"/>
                  <pc2:cmRplyMk id="{503112EB-3D61-46D2-BC9F-E3FA48CDF8D7}"/>
                </pc2:cmRplyMkLst>
              </pc226:cmRplyChg>
            </pc226:cmChg>
          </p:ext>
        </pc:extLst>
      </pc:sldChg>
    </pc:docChg>
  </pc:docChgLst>
  <pc:docChgLst>
    <pc:chgData name="Kirsty Fletton" userId="ab0ce35c-2e87-47c8-9a33-020c8e825b82" providerId="ADAL" clId="{590B9402-9130-4702-A6BB-61027F026E89}"/>
    <pc:docChg chg="undo custSel modSld">
      <pc:chgData name="Kirsty Fletton" userId="ab0ce35c-2e87-47c8-9a33-020c8e825b82" providerId="ADAL" clId="{590B9402-9130-4702-A6BB-61027F026E89}" dt="2024-06-06T12:29:07.265" v="323" actId="1076"/>
      <pc:docMkLst>
        <pc:docMk/>
      </pc:docMkLst>
      <pc:sldChg chg="addSp delSp modSp mod modCm">
        <pc:chgData name="Kirsty Fletton" userId="ab0ce35c-2e87-47c8-9a33-020c8e825b82" providerId="ADAL" clId="{590B9402-9130-4702-A6BB-61027F026E89}" dt="2024-06-05T13:39:59.692" v="316" actId="1076"/>
        <pc:sldMkLst>
          <pc:docMk/>
          <pc:sldMk cId="0" sldId="257"/>
        </pc:sldMkLst>
        <pc:spChg chg="add mod">
          <ac:chgData name="Kirsty Fletton" userId="ab0ce35c-2e87-47c8-9a33-020c8e825b82" providerId="ADAL" clId="{590B9402-9130-4702-A6BB-61027F026E89}" dt="2024-06-05T13:39:59.692" v="316" actId="1076"/>
          <ac:spMkLst>
            <pc:docMk/>
            <pc:sldMk cId="0" sldId="257"/>
            <ac:spMk id="2" creationId="{1DB3C0CD-61F0-DD5A-7DD0-3451490A2784}"/>
          </ac:spMkLst>
        </pc:spChg>
        <pc:spChg chg="mod">
          <ac:chgData name="Kirsty Fletton" userId="ab0ce35c-2e87-47c8-9a33-020c8e825b82" providerId="ADAL" clId="{590B9402-9130-4702-A6BB-61027F026E89}" dt="2024-06-05T13:21:02.855" v="4"/>
          <ac:spMkLst>
            <pc:docMk/>
            <pc:sldMk cId="0" sldId="257"/>
            <ac:spMk id="3" creationId="{AB02481C-2F51-B9DA-5C15-D28730EA4A83}"/>
          </ac:spMkLst>
        </pc:spChg>
        <pc:spChg chg="del">
          <ac:chgData name="Kirsty Fletton" userId="ab0ce35c-2e87-47c8-9a33-020c8e825b82" providerId="ADAL" clId="{590B9402-9130-4702-A6BB-61027F026E89}" dt="2024-06-05T13:21:06.315" v="5" actId="478"/>
          <ac:spMkLst>
            <pc:docMk/>
            <pc:sldMk cId="0" sldId="257"/>
            <ac:spMk id="5" creationId="{187FAF6A-B84D-8B95-AB66-025361916B2E}"/>
          </ac:spMkLst>
        </pc:spChg>
        <pc:spChg chg="mod">
          <ac:chgData name="Kirsty Fletton" userId="ab0ce35c-2e87-47c8-9a33-020c8e825b82" providerId="ADAL" clId="{590B9402-9130-4702-A6BB-61027F026E89}" dt="2024-06-05T13:39:35.417" v="307" actId="1076"/>
          <ac:spMkLst>
            <pc:docMk/>
            <pc:sldMk cId="0" sldId="257"/>
            <ac:spMk id="100" creationId="{00000000-0000-0000-0000-000000000000}"/>
          </ac:spMkLst>
        </pc:spChg>
        <pc:extLst>
          <p:ext xmlns:p="http://schemas.openxmlformats.org/presentationml/2006/main" uri="{D6D511B9-2390-475A-947B-AFAB55BFBCF1}">
            <pc226:cmChg xmlns:pc226="http://schemas.microsoft.com/office/powerpoint/2022/06/main/command" chg="mod">
              <pc226:chgData name="Kirsty Fletton" userId="ab0ce35c-2e87-47c8-9a33-020c8e825b82" providerId="ADAL" clId="{590B9402-9130-4702-A6BB-61027F026E89}" dt="2024-06-05T13:21:35.398" v="7"/>
              <pc2:cmMkLst xmlns:pc2="http://schemas.microsoft.com/office/powerpoint/2019/9/main/command">
                <pc:docMk/>
                <pc:sldMk cId="0" sldId="257"/>
                <pc2:cmMk id="{E4C217B0-C5DA-4357-BE8B-B76749338461}"/>
              </pc2:cmMkLst>
              <pc226:cmRplyChg chg="add">
                <pc226:chgData name="Kirsty Fletton" userId="ab0ce35c-2e87-47c8-9a33-020c8e825b82" providerId="ADAL" clId="{590B9402-9130-4702-A6BB-61027F026E89}" dt="2024-06-05T13:21:35.398" v="7"/>
                <pc2:cmRplyMkLst xmlns:pc2="http://schemas.microsoft.com/office/powerpoint/2019/9/main/command">
                  <pc:docMk/>
                  <pc:sldMk cId="0" sldId="257"/>
                  <pc2:cmMk id="{E4C217B0-C5DA-4357-BE8B-B76749338461}"/>
                  <pc2:cmRplyMk id="{D4DDCD09-33D9-43A7-A74C-1D040712174A}"/>
                </pc2:cmRplyMkLst>
              </pc226:cmRplyChg>
            </pc226:cmChg>
          </p:ext>
        </pc:extLst>
      </pc:sldChg>
      <pc:sldChg chg="modSp mod modCm">
        <pc:chgData name="Kirsty Fletton" userId="ab0ce35c-2e87-47c8-9a33-020c8e825b82" providerId="ADAL" clId="{590B9402-9130-4702-A6BB-61027F026E89}" dt="2024-06-05T13:37:04.652" v="260"/>
        <pc:sldMkLst>
          <pc:docMk/>
          <pc:sldMk cId="1386767051" sldId="258"/>
        </pc:sldMkLst>
        <pc:spChg chg="mod">
          <ac:chgData name="Kirsty Fletton" userId="ab0ce35c-2e87-47c8-9a33-020c8e825b82" providerId="ADAL" clId="{590B9402-9130-4702-A6BB-61027F026E89}" dt="2024-06-05T13:22:08.210" v="12"/>
          <ac:spMkLst>
            <pc:docMk/>
            <pc:sldMk cId="1386767051" sldId="258"/>
            <ac:spMk id="12" creationId="{923BEA18-C3F0-6A60-D1F2-CCF10E11A811}"/>
          </ac:spMkLst>
        </pc:spChg>
        <pc:spChg chg="mod">
          <ac:chgData name="Kirsty Fletton" userId="ab0ce35c-2e87-47c8-9a33-020c8e825b82" providerId="ADAL" clId="{590B9402-9130-4702-A6BB-61027F026E89}" dt="2024-06-05T13:22:12.152" v="13" actId="1076"/>
          <ac:spMkLst>
            <pc:docMk/>
            <pc:sldMk cId="1386767051" sldId="258"/>
            <ac:spMk id="13" creationId="{86B718AE-3334-E6E4-4081-926616E540DB}"/>
          </ac:spMkLst>
        </pc:spChg>
        <pc:extLst>
          <p:ext xmlns:p="http://schemas.openxmlformats.org/presentationml/2006/main" uri="{D6D511B9-2390-475A-947B-AFAB55BFBCF1}">
            <pc226:cmChg xmlns:pc226="http://schemas.microsoft.com/office/powerpoint/2022/06/main/command" chg="">
              <pc226:chgData name="Kirsty Fletton" userId="ab0ce35c-2e87-47c8-9a33-020c8e825b82" providerId="ADAL" clId="{590B9402-9130-4702-A6BB-61027F026E89}" dt="2024-06-05T13:37:04.652" v="260"/>
              <pc2:cmMkLst xmlns:pc2="http://schemas.microsoft.com/office/powerpoint/2019/9/main/command">
                <pc:docMk/>
                <pc:sldMk cId="1386767051" sldId="258"/>
                <pc2:cmMk id="{5706CFFB-B9B1-439D-962D-8B68B7534B69}"/>
              </pc2:cmMkLst>
              <pc226:cmRplyChg chg="add">
                <pc226:chgData name="Kirsty Fletton" userId="ab0ce35c-2e87-47c8-9a33-020c8e825b82" providerId="ADAL" clId="{590B9402-9130-4702-A6BB-61027F026E89}" dt="2024-06-05T13:37:04.652" v="260"/>
                <pc2:cmRplyMkLst xmlns:pc2="http://schemas.microsoft.com/office/powerpoint/2019/9/main/command">
                  <pc:docMk/>
                  <pc:sldMk cId="1386767051" sldId="258"/>
                  <pc2:cmMk id="{5706CFFB-B9B1-439D-962D-8B68B7534B69}"/>
                  <pc2:cmRplyMk id="{02B656B3-41C1-4F40-8527-74BD7B4B8CA0}"/>
                </pc2:cmRplyMkLst>
              </pc226:cmRplyChg>
            </pc226:cmChg>
          </p:ext>
        </pc:extLst>
      </pc:sldChg>
      <pc:sldChg chg="modSp mod">
        <pc:chgData name="Kirsty Fletton" userId="ab0ce35c-2e87-47c8-9a33-020c8e825b82" providerId="ADAL" clId="{590B9402-9130-4702-A6BB-61027F026E89}" dt="2024-06-05T13:22:34.641" v="19" actId="1076"/>
        <pc:sldMkLst>
          <pc:docMk/>
          <pc:sldMk cId="1258695125" sldId="259"/>
        </pc:sldMkLst>
        <pc:spChg chg="mod">
          <ac:chgData name="Kirsty Fletton" userId="ab0ce35c-2e87-47c8-9a33-020c8e825b82" providerId="ADAL" clId="{590B9402-9130-4702-A6BB-61027F026E89}" dt="2024-06-05T13:22:30.806" v="18"/>
          <ac:spMkLst>
            <pc:docMk/>
            <pc:sldMk cId="1258695125" sldId="259"/>
            <ac:spMk id="5" creationId="{0E2E87A0-351F-0248-513E-830B74B93628}"/>
          </ac:spMkLst>
        </pc:spChg>
        <pc:spChg chg="mod">
          <ac:chgData name="Kirsty Fletton" userId="ab0ce35c-2e87-47c8-9a33-020c8e825b82" providerId="ADAL" clId="{590B9402-9130-4702-A6BB-61027F026E89}" dt="2024-06-05T13:22:34.641" v="19" actId="1076"/>
          <ac:spMkLst>
            <pc:docMk/>
            <pc:sldMk cId="1258695125" sldId="259"/>
            <ac:spMk id="6" creationId="{279093DA-6A85-FD7D-5EE7-17CDFCBA23D2}"/>
          </ac:spMkLst>
        </pc:spChg>
      </pc:sldChg>
      <pc:sldChg chg="modSp mod modCm">
        <pc:chgData name="Kirsty Fletton" userId="ab0ce35c-2e87-47c8-9a33-020c8e825b82" providerId="ADAL" clId="{590B9402-9130-4702-A6BB-61027F026E89}" dt="2024-06-05T13:26:24.914" v="46"/>
        <pc:sldMkLst>
          <pc:docMk/>
          <pc:sldMk cId="4284256438" sldId="260"/>
        </pc:sldMkLst>
        <pc:spChg chg="mod">
          <ac:chgData name="Kirsty Fletton" userId="ab0ce35c-2e87-47c8-9a33-020c8e825b82" providerId="ADAL" clId="{590B9402-9130-4702-A6BB-61027F026E89}" dt="2024-06-05T13:23:15.901" v="21" actId="1076"/>
          <ac:spMkLst>
            <pc:docMk/>
            <pc:sldMk cId="4284256438" sldId="260"/>
            <ac:spMk id="6" creationId="{F1BD5794-B028-6F70-F33B-0E8A8BCF224C}"/>
          </ac:spMkLst>
        </pc:spChg>
        <pc:extLst>
          <p:ext xmlns:p="http://schemas.openxmlformats.org/presentationml/2006/main" uri="{D6D511B9-2390-475A-947B-AFAB55BFBCF1}">
            <pc226:cmChg xmlns:pc226="http://schemas.microsoft.com/office/powerpoint/2022/06/main/command" chg="">
              <pc226:chgData name="Kirsty Fletton" userId="ab0ce35c-2e87-47c8-9a33-020c8e825b82" providerId="ADAL" clId="{590B9402-9130-4702-A6BB-61027F026E89}" dt="2024-06-05T13:26:24.914" v="46"/>
              <pc2:cmMkLst xmlns:pc2="http://schemas.microsoft.com/office/powerpoint/2019/9/main/command">
                <pc:docMk/>
                <pc:sldMk cId="4284256438" sldId="260"/>
                <pc2:cmMk id="{871A6419-F0C6-4ACE-914C-DA60036306E4}"/>
              </pc2:cmMkLst>
              <pc226:cmRplyChg chg="add">
                <pc226:chgData name="Kirsty Fletton" userId="ab0ce35c-2e87-47c8-9a33-020c8e825b82" providerId="ADAL" clId="{590B9402-9130-4702-A6BB-61027F026E89}" dt="2024-06-05T13:26:24.914" v="46"/>
                <pc2:cmRplyMkLst xmlns:pc2="http://schemas.microsoft.com/office/powerpoint/2019/9/main/command">
                  <pc:docMk/>
                  <pc:sldMk cId="4284256438" sldId="260"/>
                  <pc2:cmMk id="{871A6419-F0C6-4ACE-914C-DA60036306E4}"/>
                  <pc2:cmRplyMk id="{8FE58C81-CC4D-4B84-8060-DCAE362B0497}"/>
                </pc2:cmRplyMkLst>
              </pc226:cmRplyChg>
            </pc226:cmChg>
          </p:ext>
        </pc:extLst>
      </pc:sldChg>
      <pc:sldChg chg="modSp mod">
        <pc:chgData name="Kirsty Fletton" userId="ab0ce35c-2e87-47c8-9a33-020c8e825b82" providerId="ADAL" clId="{590B9402-9130-4702-A6BB-61027F026E89}" dt="2024-06-05T13:24:59.502" v="42" actId="1076"/>
        <pc:sldMkLst>
          <pc:docMk/>
          <pc:sldMk cId="1059961788" sldId="261"/>
        </pc:sldMkLst>
        <pc:spChg chg="mod">
          <ac:chgData name="Kirsty Fletton" userId="ab0ce35c-2e87-47c8-9a33-020c8e825b82" providerId="ADAL" clId="{590B9402-9130-4702-A6BB-61027F026E89}" dt="2024-06-05T13:24:56.130" v="41" actId="1076"/>
          <ac:spMkLst>
            <pc:docMk/>
            <pc:sldMk cId="1059961788" sldId="261"/>
            <ac:spMk id="5" creationId="{0B5B57F1-84DB-2C33-5F0F-D63A5425FC17}"/>
          </ac:spMkLst>
        </pc:spChg>
        <pc:spChg chg="mod">
          <ac:chgData name="Kirsty Fletton" userId="ab0ce35c-2e87-47c8-9a33-020c8e825b82" providerId="ADAL" clId="{590B9402-9130-4702-A6BB-61027F026E89}" dt="2024-06-05T13:24:59.502" v="42" actId="1076"/>
          <ac:spMkLst>
            <pc:docMk/>
            <pc:sldMk cId="1059961788" sldId="261"/>
            <ac:spMk id="8" creationId="{DDA1DA46-33B1-7C2D-3EA1-9C1F5D7B6BF4}"/>
          </ac:spMkLst>
        </pc:spChg>
      </pc:sldChg>
      <pc:sldChg chg="modSp mod">
        <pc:chgData name="Kirsty Fletton" userId="ab0ce35c-2e87-47c8-9a33-020c8e825b82" providerId="ADAL" clId="{590B9402-9130-4702-A6BB-61027F026E89}" dt="2024-06-05T13:24:12.439" v="32" actId="1076"/>
        <pc:sldMkLst>
          <pc:docMk/>
          <pc:sldMk cId="1844205678" sldId="262"/>
        </pc:sldMkLst>
        <pc:spChg chg="mod">
          <ac:chgData name="Kirsty Fletton" userId="ab0ce35c-2e87-47c8-9a33-020c8e825b82" providerId="ADAL" clId="{590B9402-9130-4702-A6BB-61027F026E89}" dt="2024-06-05T13:23:41.682" v="27" actId="1076"/>
          <ac:spMkLst>
            <pc:docMk/>
            <pc:sldMk cId="1844205678" sldId="262"/>
            <ac:spMk id="2" creationId="{3A4129FA-FD1C-51F7-4FC5-38484186D250}"/>
          </ac:spMkLst>
        </pc:spChg>
        <pc:spChg chg="mod">
          <ac:chgData name="Kirsty Fletton" userId="ab0ce35c-2e87-47c8-9a33-020c8e825b82" providerId="ADAL" clId="{590B9402-9130-4702-A6BB-61027F026E89}" dt="2024-06-05T13:24:12.439" v="32" actId="1076"/>
          <ac:spMkLst>
            <pc:docMk/>
            <pc:sldMk cId="1844205678" sldId="262"/>
            <ac:spMk id="6" creationId="{1B99F06F-BF42-EF58-EDB0-6A6BFA583120}"/>
          </ac:spMkLst>
        </pc:spChg>
        <pc:spChg chg="mod">
          <ac:chgData name="Kirsty Fletton" userId="ab0ce35c-2e87-47c8-9a33-020c8e825b82" providerId="ADAL" clId="{590B9402-9130-4702-A6BB-61027F026E89}" dt="2024-06-05T13:23:47.119" v="28" actId="1076"/>
          <ac:spMkLst>
            <pc:docMk/>
            <pc:sldMk cId="1844205678" sldId="262"/>
            <ac:spMk id="8" creationId="{C6C14928-C821-26FC-7BD0-4C6AD323B7A2}"/>
          </ac:spMkLst>
        </pc:spChg>
        <pc:picChg chg="mod">
          <ac:chgData name="Kirsty Fletton" userId="ab0ce35c-2e87-47c8-9a33-020c8e825b82" providerId="ADAL" clId="{590B9402-9130-4702-A6BB-61027F026E89}" dt="2024-06-05T13:23:35.727" v="25" actId="1076"/>
          <ac:picMkLst>
            <pc:docMk/>
            <pc:sldMk cId="1844205678" sldId="262"/>
            <ac:picMk id="5" creationId="{E0174F63-390D-4289-2008-666AC0D9B422}"/>
          </ac:picMkLst>
        </pc:picChg>
      </pc:sldChg>
      <pc:sldChg chg="modSp mod modCm">
        <pc:chgData name="Kirsty Fletton" userId="ab0ce35c-2e87-47c8-9a33-020c8e825b82" providerId="ADAL" clId="{590B9402-9130-4702-A6BB-61027F026E89}" dt="2024-06-05T13:26:11.372" v="45"/>
        <pc:sldMkLst>
          <pc:docMk/>
          <pc:sldMk cId="1115748196" sldId="264"/>
        </pc:sldMkLst>
        <pc:spChg chg="mod">
          <ac:chgData name="Kirsty Fletton" userId="ab0ce35c-2e87-47c8-9a33-020c8e825b82" providerId="ADAL" clId="{590B9402-9130-4702-A6BB-61027F026E89}" dt="2024-06-05T13:25:55.380" v="44" actId="1076"/>
          <ac:spMkLst>
            <pc:docMk/>
            <pc:sldMk cId="1115748196" sldId="264"/>
            <ac:spMk id="6" creationId="{A0AE5C95-FBF3-48A2-8E31-54B0DB5C5AB4}"/>
          </ac:spMkLst>
        </pc:spChg>
        <pc:extLst>
          <p:ext xmlns:p="http://schemas.openxmlformats.org/presentationml/2006/main" uri="{D6D511B9-2390-475A-947B-AFAB55BFBCF1}">
            <pc226:cmChg xmlns:pc226="http://schemas.microsoft.com/office/powerpoint/2022/06/main/command" chg="mod">
              <pc226:chgData name="Kirsty Fletton" userId="ab0ce35c-2e87-47c8-9a33-020c8e825b82" providerId="ADAL" clId="{590B9402-9130-4702-A6BB-61027F026E89}" dt="2024-06-05T13:26:11.372" v="45"/>
              <pc2:cmMkLst xmlns:pc2="http://schemas.microsoft.com/office/powerpoint/2019/9/main/command">
                <pc:docMk/>
                <pc:sldMk cId="1115748196" sldId="264"/>
                <pc2:cmMk id="{CBC13539-4DF0-458D-8C2E-DE969F8DBDA9}"/>
              </pc2:cmMkLst>
              <pc226:cmRplyChg chg="add">
                <pc226:chgData name="Kirsty Fletton" userId="ab0ce35c-2e87-47c8-9a33-020c8e825b82" providerId="ADAL" clId="{590B9402-9130-4702-A6BB-61027F026E89}" dt="2024-06-05T13:26:11.372" v="45"/>
                <pc2:cmRplyMkLst xmlns:pc2="http://schemas.microsoft.com/office/powerpoint/2019/9/main/command">
                  <pc:docMk/>
                  <pc:sldMk cId="1115748196" sldId="264"/>
                  <pc2:cmMk id="{CBC13539-4DF0-458D-8C2E-DE969F8DBDA9}"/>
                  <pc2:cmRplyMk id="{FCC4346E-55B5-4336-BA24-CC0574DA973F}"/>
                </pc2:cmRplyMkLst>
              </pc226:cmRplyChg>
            </pc226:cmChg>
          </p:ext>
        </pc:extLst>
      </pc:sldChg>
      <pc:sldChg chg="addSp delSp modSp mod modCm">
        <pc:chgData name="Kirsty Fletton" userId="ab0ce35c-2e87-47c8-9a33-020c8e825b82" providerId="ADAL" clId="{590B9402-9130-4702-A6BB-61027F026E89}" dt="2024-06-06T12:29:07.265" v="323" actId="1076"/>
        <pc:sldMkLst>
          <pc:docMk/>
          <pc:sldMk cId="1030147155" sldId="265"/>
        </pc:sldMkLst>
        <pc:spChg chg="del">
          <ac:chgData name="Kirsty Fletton" userId="ab0ce35c-2e87-47c8-9a33-020c8e825b82" providerId="ADAL" clId="{590B9402-9130-4702-A6BB-61027F026E89}" dt="2024-06-05T13:30:38.064" v="186" actId="478"/>
          <ac:spMkLst>
            <pc:docMk/>
            <pc:sldMk cId="1030147155" sldId="265"/>
            <ac:spMk id="2" creationId="{0CB368A4-54D0-A172-7F97-2BEDB5CBA06C}"/>
          </ac:spMkLst>
        </pc:spChg>
        <pc:spChg chg="mod">
          <ac:chgData name="Kirsty Fletton" userId="ab0ce35c-2e87-47c8-9a33-020c8e825b82" providerId="ADAL" clId="{590B9402-9130-4702-A6BB-61027F026E89}" dt="2024-06-05T13:32:19.545" v="242" actId="20577"/>
          <ac:spMkLst>
            <pc:docMk/>
            <pc:sldMk cId="1030147155" sldId="265"/>
            <ac:spMk id="7" creationId="{9B343CE3-E135-0223-208A-A2A885C18D80}"/>
          </ac:spMkLst>
        </pc:spChg>
        <pc:spChg chg="mod">
          <ac:chgData name="Kirsty Fletton" userId="ab0ce35c-2e87-47c8-9a33-020c8e825b82" providerId="ADAL" clId="{590B9402-9130-4702-A6BB-61027F026E89}" dt="2024-06-06T12:28:02.943" v="320"/>
          <ac:spMkLst>
            <pc:docMk/>
            <pc:sldMk cId="1030147155" sldId="265"/>
            <ac:spMk id="10" creationId="{25A245BF-4F8F-DFEA-DA35-FF780761DAAA}"/>
          </ac:spMkLst>
        </pc:spChg>
        <pc:spChg chg="mod">
          <ac:chgData name="Kirsty Fletton" userId="ab0ce35c-2e87-47c8-9a33-020c8e825b82" providerId="ADAL" clId="{590B9402-9130-4702-A6BB-61027F026E89}" dt="2024-06-05T13:30:45.815" v="187" actId="1076"/>
          <ac:spMkLst>
            <pc:docMk/>
            <pc:sldMk cId="1030147155" sldId="265"/>
            <ac:spMk id="15" creationId="{59523633-23FE-BE95-CFE4-664F962387FB}"/>
          </ac:spMkLst>
        </pc:spChg>
        <pc:picChg chg="mod">
          <ac:chgData name="Kirsty Fletton" userId="ab0ce35c-2e87-47c8-9a33-020c8e825b82" providerId="ADAL" clId="{590B9402-9130-4702-A6BB-61027F026E89}" dt="2024-06-05T13:35:41.303" v="258" actId="1076"/>
          <ac:picMkLst>
            <pc:docMk/>
            <pc:sldMk cId="1030147155" sldId="265"/>
            <ac:picMk id="12" creationId="{92745BD6-C99B-3F98-C281-2AAA016778DB}"/>
          </ac:picMkLst>
        </pc:picChg>
        <pc:picChg chg="mod">
          <ac:chgData name="Kirsty Fletton" userId="ab0ce35c-2e87-47c8-9a33-020c8e825b82" providerId="ADAL" clId="{590B9402-9130-4702-A6BB-61027F026E89}" dt="2024-06-06T12:29:07.265" v="323" actId="1076"/>
          <ac:picMkLst>
            <pc:docMk/>
            <pc:sldMk cId="1030147155" sldId="265"/>
            <ac:picMk id="14" creationId="{F359F80F-8A95-28AF-ADCE-F5C16912B625}"/>
          </ac:picMkLst>
        </pc:picChg>
        <pc:picChg chg="add mod">
          <ac:chgData name="Kirsty Fletton" userId="ab0ce35c-2e87-47c8-9a33-020c8e825b82" providerId="ADAL" clId="{590B9402-9130-4702-A6BB-61027F026E89}" dt="2024-06-05T13:34:35.346" v="256"/>
          <ac:picMkLst>
            <pc:docMk/>
            <pc:sldMk cId="1030147155" sldId="265"/>
            <ac:picMk id="1026" creationId="{12EAA78F-A11F-370C-7D86-21D971139899}"/>
          </ac:picMkLst>
        </pc:picChg>
        <pc:picChg chg="del mod">
          <ac:chgData name="Kirsty Fletton" userId="ab0ce35c-2e87-47c8-9a33-020c8e825b82" providerId="ADAL" clId="{590B9402-9130-4702-A6BB-61027F026E89}" dt="2024-06-05T13:33:52.566" v="244" actId="478"/>
          <ac:picMkLst>
            <pc:docMk/>
            <pc:sldMk cId="1030147155" sldId="265"/>
            <ac:picMk id="1034" creationId="{6C9467A1-2863-0438-F42F-B6C7684298C0}"/>
          </ac:picMkLst>
        </pc:picChg>
        <pc:picChg chg="mod">
          <ac:chgData name="Kirsty Fletton" userId="ab0ce35c-2e87-47c8-9a33-020c8e825b82" providerId="ADAL" clId="{590B9402-9130-4702-A6BB-61027F026E89}" dt="2024-06-06T12:29:05.686" v="322" actId="1076"/>
          <ac:picMkLst>
            <pc:docMk/>
            <pc:sldMk cId="1030147155" sldId="265"/>
            <ac:picMk id="1036" creationId="{80CD7637-C6C3-9853-86CD-8EECE1CC6834}"/>
          </ac:picMkLst>
        </pc:picChg>
        <pc:extLst>
          <p:ext xmlns:p="http://schemas.openxmlformats.org/presentationml/2006/main" uri="{D6D511B9-2390-475A-947B-AFAB55BFBCF1}">
            <pc226:cmChg xmlns:pc226="http://schemas.microsoft.com/office/powerpoint/2022/06/main/command" chg="mod">
              <pc226:chgData name="Kirsty Fletton" userId="ab0ce35c-2e87-47c8-9a33-020c8e825b82" providerId="ADAL" clId="{590B9402-9130-4702-A6BB-61027F026E89}" dt="2024-06-06T12:27:58.484" v="318"/>
              <pc2:cmMkLst xmlns:pc2="http://schemas.microsoft.com/office/powerpoint/2019/9/main/command">
                <pc:docMk/>
                <pc:sldMk cId="1030147155" sldId="265"/>
                <pc2:cmMk id="{CE01EC3A-AEDE-4C70-8550-7DE5C4989F1E}"/>
              </pc2:cmMkLst>
              <pc226:cmRplyChg chg="add">
                <pc226:chgData name="Kirsty Fletton" userId="ab0ce35c-2e87-47c8-9a33-020c8e825b82" providerId="ADAL" clId="{590B9402-9130-4702-A6BB-61027F026E89}" dt="2024-06-05T13:31:06.336" v="188"/>
                <pc2:cmRplyMkLst xmlns:pc2="http://schemas.microsoft.com/office/powerpoint/2019/9/main/command">
                  <pc:docMk/>
                  <pc:sldMk cId="1030147155" sldId="265"/>
                  <pc2:cmMk id="{CE01EC3A-AEDE-4C70-8550-7DE5C4989F1E}"/>
                  <pc2:cmRplyMk id="{BE65907F-DD58-4F10-BCFD-CC92140D7FA9}"/>
                </pc2:cmRplyMkLst>
              </pc226:cmRplyChg>
            </pc226:cmChg>
            <pc226:cmChg xmlns:pc226="http://schemas.microsoft.com/office/powerpoint/2022/06/main/command" chg="">
              <pc226:chgData name="Kirsty Fletton" userId="ab0ce35c-2e87-47c8-9a33-020c8e825b82" providerId="ADAL" clId="{590B9402-9130-4702-A6BB-61027F026E89}" dt="2024-06-05T13:26:44.092" v="50"/>
              <pc2:cmMkLst xmlns:pc2="http://schemas.microsoft.com/office/powerpoint/2019/9/main/command">
                <pc:docMk/>
                <pc:sldMk cId="1030147155" sldId="265"/>
                <pc2:cmMk id="{DD626F7E-86A2-4EDD-B4D0-4BF3821F85BF}"/>
              </pc2:cmMkLst>
              <pc226:cmRplyChg chg="add">
                <pc226:chgData name="Kirsty Fletton" userId="ab0ce35c-2e87-47c8-9a33-020c8e825b82" providerId="ADAL" clId="{590B9402-9130-4702-A6BB-61027F026E89}" dt="2024-06-05T13:26:44.092" v="50"/>
                <pc2:cmRplyMkLst xmlns:pc2="http://schemas.microsoft.com/office/powerpoint/2019/9/main/command">
                  <pc:docMk/>
                  <pc:sldMk cId="1030147155" sldId="265"/>
                  <pc2:cmMk id="{DD626F7E-86A2-4EDD-B4D0-4BF3821F85BF}"/>
                  <pc2:cmRplyMk id="{63480F63-518C-4E50-A889-747FB543B685}"/>
                </pc2:cmRplyMkLst>
              </pc226:cmRplyChg>
            </pc226:cmChg>
            <pc226:cmChg xmlns:pc226="http://schemas.microsoft.com/office/powerpoint/2022/06/main/command" chg="mod">
              <pc226:chgData name="Kirsty Fletton" userId="ab0ce35c-2e87-47c8-9a33-020c8e825b82" providerId="ADAL" clId="{590B9402-9130-4702-A6BB-61027F026E89}" dt="2024-06-05T13:33:07.741" v="243"/>
              <pc2:cmMkLst xmlns:pc2="http://schemas.microsoft.com/office/powerpoint/2019/9/main/command">
                <pc:docMk/>
                <pc:sldMk cId="1030147155" sldId="265"/>
                <pc2:cmMk id="{5A8B21B0-C2DF-484C-8C3A-8CD2C5FAD0C1}"/>
              </pc2:cmMkLst>
              <pc226:cmRplyChg chg="add">
                <pc226:chgData name="Kirsty Fletton" userId="ab0ce35c-2e87-47c8-9a33-020c8e825b82" providerId="ADAL" clId="{590B9402-9130-4702-A6BB-61027F026E89}" dt="2024-06-05T13:33:07.741" v="243"/>
                <pc2:cmRplyMkLst xmlns:pc2="http://schemas.microsoft.com/office/powerpoint/2019/9/main/command">
                  <pc:docMk/>
                  <pc:sldMk cId="1030147155" sldId="265"/>
                  <pc2:cmMk id="{5A8B21B0-C2DF-484C-8C3A-8CD2C5FAD0C1}"/>
                  <pc2:cmRplyMk id="{05790565-409A-471B-B6E3-C8B73A8B8188}"/>
                </pc2:cmRplyMkLst>
              </pc226:cmRplyChg>
            </pc226:cmChg>
          </p:ext>
        </pc:extLst>
      </pc:sldChg>
    </pc:docChg>
  </pc:docChgLst>
  <pc:docChgLst>
    <pc:chgData name="Kirsty Fletton" userId="S::kirsty.fletton@optimumpatientcare.org::ab0ce35c-2e87-47c8-9a33-020c8e825b82" providerId="AD" clId="Web-{F073AE27-20C0-313B-0333-E028A649B95D}"/>
    <pc:docChg chg="delSld">
      <pc:chgData name="Kirsty Fletton" userId="S::kirsty.fletton@optimumpatientcare.org::ab0ce35c-2e87-47c8-9a33-020c8e825b82" providerId="AD" clId="Web-{F073AE27-20C0-313B-0333-E028A649B95D}" dt="2024-07-05T08:56:46.156" v="9"/>
      <pc:docMkLst>
        <pc:docMk/>
      </pc:docMkLst>
      <pc:sldChg chg="delCm">
        <pc:chgData name="Kirsty Fletton" userId="S::kirsty.fletton@optimumpatientcare.org::ab0ce35c-2e87-47c8-9a33-020c8e825b82" providerId="AD" clId="Web-{F073AE27-20C0-313B-0333-E028A649B95D}" dt="2024-07-05T08:55:33.341" v="1"/>
        <pc:sldMkLst>
          <pc:docMk/>
          <pc:sldMk cId="0" sldId="257"/>
        </pc:sldMkLst>
        <pc:extLst>
          <p:ext xmlns:p="http://schemas.openxmlformats.org/presentationml/2006/main" uri="{D6D511B9-2390-475A-947B-AFAB55BFBCF1}">
            <pc226:cmChg xmlns:pc226="http://schemas.microsoft.com/office/powerpoint/2022/06/main/command" chg="del">
              <pc226:chgData name="Kirsty Fletton" userId="S::kirsty.fletton@optimumpatientcare.org::ab0ce35c-2e87-47c8-9a33-020c8e825b82" providerId="AD" clId="Web-{F073AE27-20C0-313B-0333-E028A649B95D}" dt="2024-07-05T08:55:21.904" v="0"/>
              <pc2:cmMkLst xmlns:pc2="http://schemas.microsoft.com/office/powerpoint/2019/9/main/command">
                <pc:docMk/>
                <pc:sldMk cId="0" sldId="257"/>
                <pc2:cmMk id="{D69E07AA-600A-4D77-B117-A0F1A4BA756F}"/>
              </pc2:cmMkLst>
            </pc226:cmChg>
            <pc226:cmChg xmlns:pc226="http://schemas.microsoft.com/office/powerpoint/2022/06/main/command" chg="del">
              <pc226:chgData name="Kirsty Fletton" userId="S::kirsty.fletton@optimumpatientcare.org::ab0ce35c-2e87-47c8-9a33-020c8e825b82" providerId="AD" clId="Web-{F073AE27-20C0-313B-0333-E028A649B95D}" dt="2024-07-05T08:55:33.341" v="1"/>
              <pc2:cmMkLst xmlns:pc2="http://schemas.microsoft.com/office/powerpoint/2019/9/main/command">
                <pc:docMk/>
                <pc:sldMk cId="0" sldId="257"/>
                <pc2:cmMk id="{E4C217B0-C5DA-4357-BE8B-B76749338461}"/>
              </pc2:cmMkLst>
            </pc226:cmChg>
          </p:ext>
        </pc:extLst>
      </pc:sldChg>
      <pc:sldChg chg="delCm">
        <pc:chgData name="Kirsty Fletton" userId="S::kirsty.fletton@optimumpatientcare.org::ab0ce35c-2e87-47c8-9a33-020c8e825b82" providerId="AD" clId="Web-{F073AE27-20C0-313B-0333-E028A649B95D}" dt="2024-07-05T08:55:38.326" v="2"/>
        <pc:sldMkLst>
          <pc:docMk/>
          <pc:sldMk cId="1386767051" sldId="258"/>
        </pc:sldMkLst>
        <pc:extLst>
          <p:ext xmlns:p="http://schemas.openxmlformats.org/presentationml/2006/main" uri="{D6D511B9-2390-475A-947B-AFAB55BFBCF1}">
            <pc226:cmChg xmlns:pc226="http://schemas.microsoft.com/office/powerpoint/2022/06/main/command" chg="del">
              <pc226:chgData name="Kirsty Fletton" userId="S::kirsty.fletton@optimumpatientcare.org::ab0ce35c-2e87-47c8-9a33-020c8e825b82" providerId="AD" clId="Web-{F073AE27-20C0-313B-0333-E028A649B95D}" dt="2024-07-05T08:55:38.326" v="2"/>
              <pc2:cmMkLst xmlns:pc2="http://schemas.microsoft.com/office/powerpoint/2019/9/main/command">
                <pc:docMk/>
                <pc:sldMk cId="1386767051" sldId="258"/>
                <pc2:cmMk id="{5706CFFB-B9B1-439D-962D-8B68B7534B69}"/>
              </pc2:cmMkLst>
            </pc226:cmChg>
          </p:ext>
        </pc:extLst>
      </pc:sldChg>
      <pc:sldChg chg="delCm">
        <pc:chgData name="Kirsty Fletton" userId="S::kirsty.fletton@optimumpatientcare.org::ab0ce35c-2e87-47c8-9a33-020c8e825b82" providerId="AD" clId="Web-{F073AE27-20C0-313B-0333-E028A649B95D}" dt="2024-07-05T08:55:42.889" v="3"/>
        <pc:sldMkLst>
          <pc:docMk/>
          <pc:sldMk cId="4284256438" sldId="260"/>
        </pc:sldMkLst>
        <pc:extLst>
          <p:ext xmlns:p="http://schemas.openxmlformats.org/presentationml/2006/main" uri="{D6D511B9-2390-475A-947B-AFAB55BFBCF1}">
            <pc226:cmChg xmlns:pc226="http://schemas.microsoft.com/office/powerpoint/2022/06/main/command" chg="del">
              <pc226:chgData name="Kirsty Fletton" userId="S::kirsty.fletton@optimumpatientcare.org::ab0ce35c-2e87-47c8-9a33-020c8e825b82" providerId="AD" clId="Web-{F073AE27-20C0-313B-0333-E028A649B95D}" dt="2024-07-05T08:55:42.889" v="3"/>
              <pc2:cmMkLst xmlns:pc2="http://schemas.microsoft.com/office/powerpoint/2019/9/main/command">
                <pc:docMk/>
                <pc:sldMk cId="4284256438" sldId="260"/>
                <pc2:cmMk id="{871A6419-F0C6-4ACE-914C-DA60036306E4}"/>
              </pc2:cmMkLst>
            </pc226:cmChg>
          </p:ext>
        </pc:extLst>
      </pc:sldChg>
      <pc:sldChg chg="delCm">
        <pc:chgData name="Kirsty Fletton" userId="S::kirsty.fletton@optimumpatientcare.org::ab0ce35c-2e87-47c8-9a33-020c8e825b82" providerId="AD" clId="Web-{F073AE27-20C0-313B-0333-E028A649B95D}" dt="2024-07-05T08:56:01.202" v="5"/>
        <pc:sldMkLst>
          <pc:docMk/>
          <pc:sldMk cId="1115748196" sldId="264"/>
        </pc:sldMkLst>
        <pc:extLst>
          <p:ext xmlns:p="http://schemas.openxmlformats.org/presentationml/2006/main" uri="{D6D511B9-2390-475A-947B-AFAB55BFBCF1}">
            <pc226:cmChg xmlns:pc226="http://schemas.microsoft.com/office/powerpoint/2022/06/main/command" chg="del">
              <pc226:chgData name="Kirsty Fletton" userId="S::kirsty.fletton@optimumpatientcare.org::ab0ce35c-2e87-47c8-9a33-020c8e825b82" providerId="AD" clId="Web-{F073AE27-20C0-313B-0333-E028A649B95D}" dt="2024-07-05T08:55:55.201" v="4"/>
              <pc2:cmMkLst xmlns:pc2="http://schemas.microsoft.com/office/powerpoint/2019/9/main/command">
                <pc:docMk/>
                <pc:sldMk cId="1115748196" sldId="264"/>
                <pc2:cmMk id="{CBC13539-4DF0-458D-8C2E-DE969F8DBDA9}"/>
              </pc2:cmMkLst>
            </pc226:cmChg>
            <pc226:cmChg xmlns:pc226="http://schemas.microsoft.com/office/powerpoint/2022/06/main/command" chg="del">
              <pc226:chgData name="Kirsty Fletton" userId="S::kirsty.fletton@optimumpatientcare.org::ab0ce35c-2e87-47c8-9a33-020c8e825b82" providerId="AD" clId="Web-{F073AE27-20C0-313B-0333-E028A649B95D}" dt="2024-07-05T08:56:01.202" v="5"/>
              <pc2:cmMkLst xmlns:pc2="http://schemas.microsoft.com/office/powerpoint/2019/9/main/command">
                <pc:docMk/>
                <pc:sldMk cId="1115748196" sldId="264"/>
                <pc2:cmMk id="{16461E64-0872-4E4C-AB52-A49A813E15A0}"/>
              </pc2:cmMkLst>
            </pc226:cmChg>
          </p:ext>
        </pc:extLst>
      </pc:sldChg>
      <pc:sldChg chg="delCm">
        <pc:chgData name="Kirsty Fletton" userId="S::kirsty.fletton@optimumpatientcare.org::ab0ce35c-2e87-47c8-9a33-020c8e825b82" providerId="AD" clId="Web-{F073AE27-20C0-313B-0333-E028A649B95D}" dt="2024-07-05T08:56:39.499" v="8"/>
        <pc:sldMkLst>
          <pc:docMk/>
          <pc:sldMk cId="1030147155" sldId="265"/>
        </pc:sldMkLst>
        <pc:extLst>
          <p:ext xmlns:p="http://schemas.openxmlformats.org/presentationml/2006/main" uri="{D6D511B9-2390-475A-947B-AFAB55BFBCF1}">
            <pc226:cmChg xmlns:pc226="http://schemas.microsoft.com/office/powerpoint/2022/06/main/command" chg="del">
              <pc226:chgData name="Kirsty Fletton" userId="S::kirsty.fletton@optimumpatientcare.org::ab0ce35c-2e87-47c8-9a33-020c8e825b82" providerId="AD" clId="Web-{F073AE27-20C0-313B-0333-E028A649B95D}" dt="2024-07-05T08:56:34.124" v="7"/>
              <pc2:cmMkLst xmlns:pc2="http://schemas.microsoft.com/office/powerpoint/2019/9/main/command">
                <pc:docMk/>
                <pc:sldMk cId="1030147155" sldId="265"/>
                <pc2:cmMk id="{CE01EC3A-AEDE-4C70-8550-7DE5C4989F1E}"/>
              </pc2:cmMkLst>
            </pc226:cmChg>
            <pc226:cmChg xmlns:pc226="http://schemas.microsoft.com/office/powerpoint/2022/06/main/command" chg="del">
              <pc226:chgData name="Kirsty Fletton" userId="S::kirsty.fletton@optimumpatientcare.org::ab0ce35c-2e87-47c8-9a33-020c8e825b82" providerId="AD" clId="Web-{F073AE27-20C0-313B-0333-E028A649B95D}" dt="2024-07-05T08:56:39.499" v="8"/>
              <pc2:cmMkLst xmlns:pc2="http://schemas.microsoft.com/office/powerpoint/2019/9/main/command">
                <pc:docMk/>
                <pc:sldMk cId="1030147155" sldId="265"/>
                <pc2:cmMk id="{DD626F7E-86A2-4EDD-B4D0-4BF3821F85BF}"/>
              </pc2:cmMkLst>
            </pc226:cmChg>
            <pc226:cmChg xmlns:pc226="http://schemas.microsoft.com/office/powerpoint/2022/06/main/command" chg="del">
              <pc226:chgData name="Kirsty Fletton" userId="S::kirsty.fletton@optimumpatientcare.org::ab0ce35c-2e87-47c8-9a33-020c8e825b82" providerId="AD" clId="Web-{F073AE27-20C0-313B-0333-E028A649B95D}" dt="2024-07-05T08:56:12.858" v="6"/>
              <pc2:cmMkLst xmlns:pc2="http://schemas.microsoft.com/office/powerpoint/2019/9/main/command">
                <pc:docMk/>
                <pc:sldMk cId="1030147155" sldId="265"/>
                <pc2:cmMk id="{5A8B21B0-C2DF-484C-8C3A-8CD2C5FAD0C1}"/>
              </pc2:cmMkLst>
            </pc226:cmChg>
          </p:ext>
        </pc:extLst>
      </pc:sldChg>
      <pc:sldChg chg="del">
        <pc:chgData name="Kirsty Fletton" userId="S::kirsty.fletton@optimumpatientcare.org::ab0ce35c-2e87-47c8-9a33-020c8e825b82" providerId="AD" clId="Web-{F073AE27-20C0-313B-0333-E028A649B95D}" dt="2024-07-05T08:56:46.156" v="9"/>
        <pc:sldMkLst>
          <pc:docMk/>
          <pc:sldMk cId="3197950707" sldId="268"/>
        </pc:sldMkLst>
      </pc:sldChg>
    </pc:docChg>
  </pc:docChgLst>
  <pc:docChgLst>
    <pc:chgData name="Kirsty Fletton" userId="S::kirsty.fletton@optimumpatientcare.org::ab0ce35c-2e87-47c8-9a33-020c8e825b82" providerId="AD" clId="Web-{30DC155C-C6B8-B6F6-A60E-1B8B3F400DFA}"/>
    <pc:docChg chg="modSld">
      <pc:chgData name="Kirsty Fletton" userId="S::kirsty.fletton@optimumpatientcare.org::ab0ce35c-2e87-47c8-9a33-020c8e825b82" providerId="AD" clId="Web-{30DC155C-C6B8-B6F6-A60E-1B8B3F400DFA}" dt="2024-07-04T12:22:39.585" v="2" actId="14100"/>
      <pc:docMkLst>
        <pc:docMk/>
      </pc:docMkLst>
      <pc:sldChg chg="modSp">
        <pc:chgData name="Kirsty Fletton" userId="S::kirsty.fletton@optimumpatientcare.org::ab0ce35c-2e87-47c8-9a33-020c8e825b82" providerId="AD" clId="Web-{30DC155C-C6B8-B6F6-A60E-1B8B3F400DFA}" dt="2024-07-04T12:22:39.585" v="2" actId="14100"/>
        <pc:sldMkLst>
          <pc:docMk/>
          <pc:sldMk cId="1030147155" sldId="265"/>
        </pc:sldMkLst>
        <pc:picChg chg="mod">
          <ac:chgData name="Kirsty Fletton" userId="S::kirsty.fletton@optimumpatientcare.org::ab0ce35c-2e87-47c8-9a33-020c8e825b82" providerId="AD" clId="Web-{30DC155C-C6B8-B6F6-A60E-1B8B3F400DFA}" dt="2024-07-04T12:22:39.585" v="2" actId="14100"/>
          <ac:picMkLst>
            <pc:docMk/>
            <pc:sldMk cId="1030147155" sldId="265"/>
            <ac:picMk id="1026" creationId="{12EAA78F-A11F-370C-7D86-21D971139899}"/>
          </ac:picMkLst>
        </pc:picChg>
      </pc:sldChg>
      <pc:sldChg chg="modSp">
        <pc:chgData name="Kirsty Fletton" userId="S::kirsty.fletton@optimumpatientcare.org::ab0ce35c-2e87-47c8-9a33-020c8e825b82" providerId="AD" clId="Web-{30DC155C-C6B8-B6F6-A60E-1B8B3F400DFA}" dt="2024-07-04T12:22:28.537" v="0" actId="14100"/>
        <pc:sldMkLst>
          <pc:docMk/>
          <pc:sldMk cId="3107493138" sldId="266"/>
        </pc:sldMkLst>
        <pc:picChg chg="mod">
          <ac:chgData name="Kirsty Fletton" userId="S::kirsty.fletton@optimumpatientcare.org::ab0ce35c-2e87-47c8-9a33-020c8e825b82" providerId="AD" clId="Web-{30DC155C-C6B8-B6F6-A60E-1B8B3F400DFA}" dt="2024-07-04T12:22:28.537" v="0" actId="14100"/>
          <ac:picMkLst>
            <pc:docMk/>
            <pc:sldMk cId="3107493138" sldId="266"/>
            <ac:picMk id="1026" creationId="{12EAA78F-A11F-370C-7D86-21D971139899}"/>
          </ac:picMkLst>
        </pc:picChg>
      </pc:sldChg>
    </pc:docChg>
  </pc:docChgLst>
  <pc:docChgLst>
    <pc:chgData name="faith.dibiasi@astrazeneca.com" userId="S::urn:spo:guest#faith.dibiasi@astrazeneca.com::" providerId="AD" clId="Web-{BFAFBDA9-91AF-A5D9-83D1-EDA57B30014F}"/>
    <pc:docChg chg="modSld">
      <pc:chgData name="faith.dibiasi@astrazeneca.com" userId="S::urn:spo:guest#faith.dibiasi@astrazeneca.com::" providerId="AD" clId="Web-{BFAFBDA9-91AF-A5D9-83D1-EDA57B30014F}" dt="2024-06-21T15:48:50.887" v="1" actId="20577"/>
      <pc:docMkLst>
        <pc:docMk/>
      </pc:docMkLst>
      <pc:sldChg chg="modSp modCm">
        <pc:chgData name="faith.dibiasi@astrazeneca.com" userId="S::urn:spo:guest#faith.dibiasi@astrazeneca.com::" providerId="AD" clId="Web-{BFAFBDA9-91AF-A5D9-83D1-EDA57B30014F}" dt="2024-06-21T15:48:50.887" v="1" actId="20577"/>
        <pc:sldMkLst>
          <pc:docMk/>
          <pc:sldMk cId="1030147155" sldId="265"/>
        </pc:sldMkLst>
        <pc:spChg chg="mod">
          <ac:chgData name="faith.dibiasi@astrazeneca.com" userId="S::urn:spo:guest#faith.dibiasi@astrazeneca.com::" providerId="AD" clId="Web-{BFAFBDA9-91AF-A5D9-83D1-EDA57B30014F}" dt="2024-06-21T15:48:50.887" v="1" actId="20577"/>
          <ac:spMkLst>
            <pc:docMk/>
            <pc:sldMk cId="1030147155" sldId="265"/>
            <ac:spMk id="10" creationId="{25A245BF-4F8F-DFEA-DA35-FF780761DAAA}"/>
          </ac:spMkLst>
        </pc:spChg>
        <pc:extLst>
          <p:ext xmlns:p="http://schemas.openxmlformats.org/presentationml/2006/main" uri="{D6D511B9-2390-475A-947B-AFAB55BFBCF1}">
            <pc226:cmChg xmlns:pc226="http://schemas.microsoft.com/office/powerpoint/2022/06/main/command" chg="mod">
              <pc226:chgData name="faith.dibiasi@astrazeneca.com" userId="S::urn:spo:guest#faith.dibiasi@astrazeneca.com::" providerId="AD" clId="Web-{BFAFBDA9-91AF-A5D9-83D1-EDA57B30014F}" dt="2024-06-21T15:48:34.011" v="0" actId="20577"/>
              <pc2:cmMkLst xmlns:pc2="http://schemas.microsoft.com/office/powerpoint/2019/9/main/command">
                <pc:docMk/>
                <pc:sldMk cId="1030147155" sldId="265"/>
                <pc2:cmMk id="{CE01EC3A-AEDE-4C70-8550-7DE5C4989F1E}"/>
              </pc2:cmMkLst>
            </pc226:cmChg>
          </p:ext>
        </pc:extLst>
      </pc:sldChg>
    </pc:docChg>
  </pc:docChgLst>
  <pc:docChgLst>
    <pc:chgData name="Kirsty Fletton" userId="ab0ce35c-2e87-47c8-9a33-020c8e825b82" providerId="ADAL" clId="{6359D2C6-7B2A-40AB-B712-8BE314BF3D7F}"/>
    <pc:docChg chg="undo custSel addSld delSld modSld">
      <pc:chgData name="Kirsty Fletton" userId="ab0ce35c-2e87-47c8-9a33-020c8e825b82" providerId="ADAL" clId="{6359D2C6-7B2A-40AB-B712-8BE314BF3D7F}" dt="2024-07-04T12:47:11.090" v="1390" actId="20577"/>
      <pc:docMkLst>
        <pc:docMk/>
      </pc:docMkLst>
      <pc:sldChg chg="modSp mod modCm">
        <pc:chgData name="Kirsty Fletton" userId="ab0ce35c-2e87-47c8-9a33-020c8e825b82" providerId="ADAL" clId="{6359D2C6-7B2A-40AB-B712-8BE314BF3D7F}" dt="2024-07-04T11:21:10.355" v="1350"/>
        <pc:sldMkLst>
          <pc:docMk/>
          <pc:sldMk cId="0" sldId="257"/>
        </pc:sldMkLst>
        <pc:spChg chg="mod">
          <ac:chgData name="Kirsty Fletton" userId="ab0ce35c-2e87-47c8-9a33-020c8e825b82" providerId="ADAL" clId="{6359D2C6-7B2A-40AB-B712-8BE314BF3D7F}" dt="2024-07-04T11:21:10.355" v="1350"/>
          <ac:spMkLst>
            <pc:docMk/>
            <pc:sldMk cId="0" sldId="257"/>
            <ac:spMk id="3" creationId="{AB02481C-2F51-B9DA-5C15-D28730EA4A83}"/>
          </ac:spMkLst>
        </pc:spChg>
        <pc:extLst>
          <p:ext xmlns:p="http://schemas.openxmlformats.org/presentationml/2006/main" uri="{D6D511B9-2390-475A-947B-AFAB55BFBCF1}">
            <pc226:cmChg xmlns:pc226="http://schemas.microsoft.com/office/powerpoint/2022/06/main/command" chg="">
              <pc226:chgData name="Kirsty Fletton" userId="ab0ce35c-2e87-47c8-9a33-020c8e825b82" providerId="ADAL" clId="{6359D2C6-7B2A-40AB-B712-8BE314BF3D7F}" dt="2024-07-04T08:52:15.630" v="1305"/>
              <pc2:cmMkLst xmlns:pc2="http://schemas.microsoft.com/office/powerpoint/2019/9/main/command">
                <pc:docMk/>
                <pc:sldMk cId="0" sldId="257"/>
                <pc2:cmMk id="{E4C217B0-C5DA-4357-BE8B-B76749338461}"/>
              </pc2:cmMkLst>
              <pc226:cmRplyChg chg="add">
                <pc226:chgData name="Kirsty Fletton" userId="ab0ce35c-2e87-47c8-9a33-020c8e825b82" providerId="ADAL" clId="{6359D2C6-7B2A-40AB-B712-8BE314BF3D7F}" dt="2024-07-04T08:52:15.630" v="1305"/>
                <pc2:cmRplyMkLst xmlns:pc2="http://schemas.microsoft.com/office/powerpoint/2019/9/main/command">
                  <pc:docMk/>
                  <pc:sldMk cId="0" sldId="257"/>
                  <pc2:cmMk id="{E4C217B0-C5DA-4357-BE8B-B76749338461}"/>
                  <pc2:cmRplyMk id="{F45E30B1-0372-4617-B2E0-EEB370AE012C}"/>
                </pc2:cmRplyMkLst>
              </pc226:cmRplyChg>
            </pc226:cmChg>
          </p:ext>
        </pc:extLst>
      </pc:sldChg>
      <pc:sldChg chg="addSp delSp modSp mod modNotesTx">
        <pc:chgData name="Kirsty Fletton" userId="ab0ce35c-2e87-47c8-9a33-020c8e825b82" providerId="ADAL" clId="{6359D2C6-7B2A-40AB-B712-8BE314BF3D7F}" dt="2024-07-04T11:21:01.122" v="1348"/>
        <pc:sldMkLst>
          <pc:docMk/>
          <pc:sldMk cId="1386767051" sldId="258"/>
        </pc:sldMkLst>
        <pc:spChg chg="add mod">
          <ac:chgData name="Kirsty Fletton" userId="ab0ce35c-2e87-47c8-9a33-020c8e825b82" providerId="ADAL" clId="{6359D2C6-7B2A-40AB-B712-8BE314BF3D7F}" dt="2024-07-04T11:21:01.122" v="1348"/>
          <ac:spMkLst>
            <pc:docMk/>
            <pc:sldMk cId="1386767051" sldId="258"/>
            <ac:spMk id="2" creationId="{37CAD511-5C2E-2BEC-CF48-3AE1EA274D5E}"/>
          </ac:spMkLst>
        </pc:spChg>
        <pc:spChg chg="del mod">
          <ac:chgData name="Kirsty Fletton" userId="ab0ce35c-2e87-47c8-9a33-020c8e825b82" providerId="ADAL" clId="{6359D2C6-7B2A-40AB-B712-8BE314BF3D7F}" dt="2024-07-04T08:44:41.907" v="1257" actId="478"/>
          <ac:spMkLst>
            <pc:docMk/>
            <pc:sldMk cId="1386767051" sldId="258"/>
            <ac:spMk id="12" creationId="{923BEA18-C3F0-6A60-D1F2-CCF10E11A811}"/>
          </ac:spMkLst>
        </pc:spChg>
        <pc:spChg chg="mod">
          <ac:chgData name="Kirsty Fletton" userId="ab0ce35c-2e87-47c8-9a33-020c8e825b82" providerId="ADAL" clId="{6359D2C6-7B2A-40AB-B712-8BE314BF3D7F}" dt="2024-07-04T11:20:59.530" v="1346"/>
          <ac:spMkLst>
            <pc:docMk/>
            <pc:sldMk cId="1386767051" sldId="258"/>
            <ac:spMk id="13" creationId="{86B718AE-3334-E6E4-4081-926616E540DB}"/>
          </ac:spMkLst>
        </pc:spChg>
      </pc:sldChg>
      <pc:sldChg chg="addSp delSp modSp mod modNotesTx">
        <pc:chgData name="Kirsty Fletton" userId="ab0ce35c-2e87-47c8-9a33-020c8e825b82" providerId="ADAL" clId="{6359D2C6-7B2A-40AB-B712-8BE314BF3D7F}" dt="2024-07-04T11:20:52.389" v="1344" actId="1076"/>
        <pc:sldMkLst>
          <pc:docMk/>
          <pc:sldMk cId="1258695125" sldId="259"/>
        </pc:sldMkLst>
        <pc:spChg chg="add mod">
          <ac:chgData name="Kirsty Fletton" userId="ab0ce35c-2e87-47c8-9a33-020c8e825b82" providerId="ADAL" clId="{6359D2C6-7B2A-40AB-B712-8BE314BF3D7F}" dt="2024-07-04T11:20:44.242" v="1343"/>
          <ac:spMkLst>
            <pc:docMk/>
            <pc:sldMk cId="1258695125" sldId="259"/>
            <ac:spMk id="2" creationId="{D2B00D34-7B2D-65DE-5245-49CFE39418BA}"/>
          </ac:spMkLst>
        </pc:spChg>
        <pc:spChg chg="del">
          <ac:chgData name="Kirsty Fletton" userId="ab0ce35c-2e87-47c8-9a33-020c8e825b82" providerId="ADAL" clId="{6359D2C6-7B2A-40AB-B712-8BE314BF3D7F}" dt="2024-07-04T08:45:15.070" v="1264" actId="478"/>
          <ac:spMkLst>
            <pc:docMk/>
            <pc:sldMk cId="1258695125" sldId="259"/>
            <ac:spMk id="5" creationId="{0E2E87A0-351F-0248-513E-830B74B93628}"/>
          </ac:spMkLst>
        </pc:spChg>
        <pc:spChg chg="mod">
          <ac:chgData name="Kirsty Fletton" userId="ab0ce35c-2e87-47c8-9a33-020c8e825b82" providerId="ADAL" clId="{6359D2C6-7B2A-40AB-B712-8BE314BF3D7F}" dt="2024-07-04T11:20:52.389" v="1344" actId="1076"/>
          <ac:spMkLst>
            <pc:docMk/>
            <pc:sldMk cId="1258695125" sldId="259"/>
            <ac:spMk id="6" creationId="{279093DA-6A85-FD7D-5EE7-17CDFCBA23D2}"/>
          </ac:spMkLst>
        </pc:spChg>
      </pc:sldChg>
      <pc:sldChg chg="addSp delSp modSp mod modNotesTx">
        <pc:chgData name="Kirsty Fletton" userId="ab0ce35c-2e87-47c8-9a33-020c8e825b82" providerId="ADAL" clId="{6359D2C6-7B2A-40AB-B712-8BE314BF3D7F}" dt="2024-07-04T11:20:37.154" v="1339"/>
        <pc:sldMkLst>
          <pc:docMk/>
          <pc:sldMk cId="4284256438" sldId="260"/>
        </pc:sldMkLst>
        <pc:spChg chg="add mod">
          <ac:chgData name="Kirsty Fletton" userId="ab0ce35c-2e87-47c8-9a33-020c8e825b82" providerId="ADAL" clId="{6359D2C6-7B2A-40AB-B712-8BE314BF3D7F}" dt="2024-07-04T11:20:37.154" v="1339"/>
          <ac:spMkLst>
            <pc:docMk/>
            <pc:sldMk cId="4284256438" sldId="260"/>
            <ac:spMk id="2" creationId="{7937AC8A-12D7-2738-9BAD-39512C661150}"/>
          </ac:spMkLst>
        </pc:spChg>
        <pc:spChg chg="del mod">
          <ac:chgData name="Kirsty Fletton" userId="ab0ce35c-2e87-47c8-9a33-020c8e825b82" providerId="ADAL" clId="{6359D2C6-7B2A-40AB-B712-8BE314BF3D7F}" dt="2024-07-04T08:45:53.680" v="1277"/>
          <ac:spMkLst>
            <pc:docMk/>
            <pc:sldMk cId="4284256438" sldId="260"/>
            <ac:spMk id="6" creationId="{F1BD5794-B028-6F70-F33B-0E8A8BCF224C}"/>
          </ac:spMkLst>
        </pc:spChg>
        <pc:spChg chg="mod">
          <ac:chgData name="Kirsty Fletton" userId="ab0ce35c-2e87-47c8-9a33-020c8e825b82" providerId="ADAL" clId="{6359D2C6-7B2A-40AB-B712-8BE314BF3D7F}" dt="2024-07-04T11:20:34.578" v="1337"/>
          <ac:spMkLst>
            <pc:docMk/>
            <pc:sldMk cId="4284256438" sldId="260"/>
            <ac:spMk id="7" creationId="{9BE7A923-6BD0-054D-263F-47B5FB82961B}"/>
          </ac:spMkLst>
        </pc:spChg>
      </pc:sldChg>
      <pc:sldChg chg="addSp modSp mod modNotesTx">
        <pc:chgData name="Kirsty Fletton" userId="ab0ce35c-2e87-47c8-9a33-020c8e825b82" providerId="ADAL" clId="{6359D2C6-7B2A-40AB-B712-8BE314BF3D7F}" dt="2024-07-04T11:20:21.785" v="1330"/>
        <pc:sldMkLst>
          <pc:docMk/>
          <pc:sldMk cId="1059961788" sldId="261"/>
        </pc:sldMkLst>
        <pc:spChg chg="add mod">
          <ac:chgData name="Kirsty Fletton" userId="ab0ce35c-2e87-47c8-9a33-020c8e825b82" providerId="ADAL" clId="{6359D2C6-7B2A-40AB-B712-8BE314BF3D7F}" dt="2024-07-04T11:20:21.785" v="1330"/>
          <ac:spMkLst>
            <pc:docMk/>
            <pc:sldMk cId="1059961788" sldId="261"/>
            <ac:spMk id="2" creationId="{57B6F906-83FF-F0FA-56AF-AA7F59AD85F0}"/>
          </ac:spMkLst>
        </pc:spChg>
        <pc:spChg chg="mod">
          <ac:chgData name="Kirsty Fletton" userId="ab0ce35c-2e87-47c8-9a33-020c8e825b82" providerId="ADAL" clId="{6359D2C6-7B2A-40AB-B712-8BE314BF3D7F}" dt="2024-07-04T08:48:38.551" v="1297" actId="20577"/>
          <ac:spMkLst>
            <pc:docMk/>
            <pc:sldMk cId="1059961788" sldId="261"/>
            <ac:spMk id="5" creationId="{0B5B57F1-84DB-2C33-5F0F-D63A5425FC17}"/>
          </ac:spMkLst>
        </pc:spChg>
        <pc:spChg chg="mod">
          <ac:chgData name="Kirsty Fletton" userId="ab0ce35c-2e87-47c8-9a33-020c8e825b82" providerId="ADAL" clId="{6359D2C6-7B2A-40AB-B712-8BE314BF3D7F}" dt="2024-07-04T11:20:19.684" v="1328"/>
          <ac:spMkLst>
            <pc:docMk/>
            <pc:sldMk cId="1059961788" sldId="261"/>
            <ac:spMk id="8" creationId="{DDA1DA46-33B1-7C2D-3EA1-9C1F5D7B6BF4}"/>
          </ac:spMkLst>
        </pc:spChg>
      </pc:sldChg>
      <pc:sldChg chg="addSp delSp modSp mod modNotesTx">
        <pc:chgData name="Kirsty Fletton" userId="ab0ce35c-2e87-47c8-9a33-020c8e825b82" providerId="ADAL" clId="{6359D2C6-7B2A-40AB-B712-8BE314BF3D7F}" dt="2024-07-04T11:20:31.343" v="1335" actId="1076"/>
        <pc:sldMkLst>
          <pc:docMk/>
          <pc:sldMk cId="1844205678" sldId="262"/>
        </pc:sldMkLst>
        <pc:spChg chg="del mod">
          <ac:chgData name="Kirsty Fletton" userId="ab0ce35c-2e87-47c8-9a33-020c8e825b82" providerId="ADAL" clId="{6359D2C6-7B2A-40AB-B712-8BE314BF3D7F}" dt="2024-07-04T08:46:21.743" v="1280" actId="478"/>
          <ac:spMkLst>
            <pc:docMk/>
            <pc:sldMk cId="1844205678" sldId="262"/>
            <ac:spMk id="6" creationId="{1B99F06F-BF42-EF58-EDB0-6A6BFA583120}"/>
          </ac:spMkLst>
        </pc:spChg>
        <pc:spChg chg="mod">
          <ac:chgData name="Kirsty Fletton" userId="ab0ce35c-2e87-47c8-9a33-020c8e825b82" providerId="ADAL" clId="{6359D2C6-7B2A-40AB-B712-8BE314BF3D7F}" dt="2024-07-04T11:20:31.343" v="1335" actId="1076"/>
          <ac:spMkLst>
            <pc:docMk/>
            <pc:sldMk cId="1844205678" sldId="262"/>
            <ac:spMk id="8" creationId="{C6C14928-C821-26FC-7BD0-4C6AD323B7A2}"/>
          </ac:spMkLst>
        </pc:spChg>
        <pc:spChg chg="add mod">
          <ac:chgData name="Kirsty Fletton" userId="ab0ce35c-2e87-47c8-9a33-020c8e825b82" providerId="ADAL" clId="{6359D2C6-7B2A-40AB-B712-8BE314BF3D7F}" dt="2024-07-04T11:20:28.816" v="1334"/>
          <ac:spMkLst>
            <pc:docMk/>
            <pc:sldMk cId="1844205678" sldId="262"/>
            <ac:spMk id="9" creationId="{DBAC5D70-7741-2F34-AC09-BD896EFCDABD}"/>
          </ac:spMkLst>
        </pc:spChg>
      </pc:sldChg>
      <pc:sldChg chg="modSp mod modNotesTx">
        <pc:chgData name="Kirsty Fletton" userId="ab0ce35c-2e87-47c8-9a33-020c8e825b82" providerId="ADAL" clId="{6359D2C6-7B2A-40AB-B712-8BE314BF3D7F}" dt="2024-07-04T11:20:10.984" v="1326"/>
        <pc:sldMkLst>
          <pc:docMk/>
          <pc:sldMk cId="4274616817" sldId="263"/>
        </pc:sldMkLst>
        <pc:spChg chg="mod">
          <ac:chgData name="Kirsty Fletton" userId="ab0ce35c-2e87-47c8-9a33-020c8e825b82" providerId="ADAL" clId="{6359D2C6-7B2A-40AB-B712-8BE314BF3D7F}" dt="2024-07-04T11:20:10.984" v="1326"/>
          <ac:spMkLst>
            <pc:docMk/>
            <pc:sldMk cId="4274616817" sldId="263"/>
            <ac:spMk id="5" creationId="{9A20F800-E38B-BF6B-B629-B1EE9DC7D03A}"/>
          </ac:spMkLst>
        </pc:spChg>
        <pc:spChg chg="mod">
          <ac:chgData name="Kirsty Fletton" userId="ab0ce35c-2e87-47c8-9a33-020c8e825b82" providerId="ADAL" clId="{6359D2C6-7B2A-40AB-B712-8BE314BF3D7F}" dt="2024-07-04T11:20:09.193" v="1324"/>
          <ac:spMkLst>
            <pc:docMk/>
            <pc:sldMk cId="4274616817" sldId="263"/>
            <ac:spMk id="7" creationId="{2034FD76-A9CB-DE51-2C36-DB8FE0F80CF6}"/>
          </ac:spMkLst>
        </pc:spChg>
      </pc:sldChg>
      <pc:sldChg chg="modSp mod modNotesTx">
        <pc:chgData name="Kirsty Fletton" userId="ab0ce35c-2e87-47c8-9a33-020c8e825b82" providerId="ADAL" clId="{6359D2C6-7B2A-40AB-B712-8BE314BF3D7F}" dt="2024-07-04T11:20:03.961" v="1322"/>
        <pc:sldMkLst>
          <pc:docMk/>
          <pc:sldMk cId="1115748196" sldId="264"/>
        </pc:sldMkLst>
        <pc:spChg chg="mod">
          <ac:chgData name="Kirsty Fletton" userId="ab0ce35c-2e87-47c8-9a33-020c8e825b82" providerId="ADAL" clId="{6359D2C6-7B2A-40AB-B712-8BE314BF3D7F}" dt="2024-07-04T11:20:03.961" v="1322"/>
          <ac:spMkLst>
            <pc:docMk/>
            <pc:sldMk cId="1115748196" sldId="264"/>
            <ac:spMk id="5" creationId="{A00DDB09-1BCE-8774-3EDF-7D8A44BAB6F8}"/>
          </ac:spMkLst>
        </pc:spChg>
        <pc:spChg chg="mod">
          <ac:chgData name="Kirsty Fletton" userId="ab0ce35c-2e87-47c8-9a33-020c8e825b82" providerId="ADAL" clId="{6359D2C6-7B2A-40AB-B712-8BE314BF3D7F}" dt="2024-07-04T11:20:01.178" v="1320"/>
          <ac:spMkLst>
            <pc:docMk/>
            <pc:sldMk cId="1115748196" sldId="264"/>
            <ac:spMk id="6" creationId="{A0AE5C95-FBF3-48A2-8E31-54B0DB5C5AB4}"/>
          </ac:spMkLst>
        </pc:spChg>
      </pc:sldChg>
      <pc:sldChg chg="addSp delSp modSp mod modCm">
        <pc:chgData name="Kirsty Fletton" userId="ab0ce35c-2e87-47c8-9a33-020c8e825b82" providerId="ADAL" clId="{6359D2C6-7B2A-40AB-B712-8BE314BF3D7F}" dt="2024-07-04T12:47:03.075" v="1388" actId="1076"/>
        <pc:sldMkLst>
          <pc:docMk/>
          <pc:sldMk cId="1030147155" sldId="265"/>
        </pc:sldMkLst>
        <pc:spChg chg="add mod">
          <ac:chgData name="Kirsty Fletton" userId="ab0ce35c-2e87-47c8-9a33-020c8e825b82" providerId="ADAL" clId="{6359D2C6-7B2A-40AB-B712-8BE314BF3D7F}" dt="2024-07-04T12:47:03.075" v="1388" actId="1076"/>
          <ac:spMkLst>
            <pc:docMk/>
            <pc:sldMk cId="1030147155" sldId="265"/>
            <ac:spMk id="2" creationId="{1B960276-25E1-2CE3-BA01-EA2B60D03960}"/>
          </ac:spMkLst>
        </pc:spChg>
        <pc:spChg chg="mod">
          <ac:chgData name="Kirsty Fletton" userId="ab0ce35c-2e87-47c8-9a33-020c8e825b82" providerId="ADAL" clId="{6359D2C6-7B2A-40AB-B712-8BE314BF3D7F}" dt="2024-07-03T09:43:13.482" v="243" actId="1076"/>
          <ac:spMkLst>
            <pc:docMk/>
            <pc:sldMk cId="1030147155" sldId="265"/>
            <ac:spMk id="7" creationId="{9B343CE3-E135-0223-208A-A2A885C18D80}"/>
          </ac:spMkLst>
        </pc:spChg>
        <pc:spChg chg="mod">
          <ac:chgData name="Kirsty Fletton" userId="ab0ce35c-2e87-47c8-9a33-020c8e825b82" providerId="ADAL" clId="{6359D2C6-7B2A-40AB-B712-8BE314BF3D7F}" dt="2024-07-04T08:50:00.951" v="1303" actId="20577"/>
          <ac:spMkLst>
            <pc:docMk/>
            <pc:sldMk cId="1030147155" sldId="265"/>
            <ac:spMk id="10" creationId="{25A245BF-4F8F-DFEA-DA35-FF780761DAAA}"/>
          </ac:spMkLst>
        </pc:spChg>
        <pc:spChg chg="mod">
          <ac:chgData name="Kirsty Fletton" userId="ab0ce35c-2e87-47c8-9a33-020c8e825b82" providerId="ADAL" clId="{6359D2C6-7B2A-40AB-B712-8BE314BF3D7F}" dt="2024-07-04T11:19:35.345" v="1312" actId="207"/>
          <ac:spMkLst>
            <pc:docMk/>
            <pc:sldMk cId="1030147155" sldId="265"/>
            <ac:spMk id="15" creationId="{59523633-23FE-BE95-CFE4-664F962387FB}"/>
          </ac:spMkLst>
        </pc:spChg>
        <pc:picChg chg="add del">
          <ac:chgData name="Kirsty Fletton" userId="ab0ce35c-2e87-47c8-9a33-020c8e825b82" providerId="ADAL" clId="{6359D2C6-7B2A-40AB-B712-8BE314BF3D7F}" dt="2024-07-03T09:28:09.223" v="164" actId="478"/>
          <ac:picMkLst>
            <pc:docMk/>
            <pc:sldMk cId="1030147155" sldId="265"/>
            <ac:picMk id="2" creationId="{BC287925-7659-226C-5A73-72FD446AD251}"/>
          </ac:picMkLst>
        </pc:picChg>
        <pc:picChg chg="add mod">
          <ac:chgData name="Kirsty Fletton" userId="ab0ce35c-2e87-47c8-9a33-020c8e825b82" providerId="ADAL" clId="{6359D2C6-7B2A-40AB-B712-8BE314BF3D7F}" dt="2024-07-04T12:33:06.103" v="1382" actId="167"/>
          <ac:picMkLst>
            <pc:docMk/>
            <pc:sldMk cId="1030147155" sldId="265"/>
            <ac:picMk id="4" creationId="{D82F5B1C-BD43-A75B-897F-F79731602542}"/>
          </ac:picMkLst>
        </pc:picChg>
        <pc:picChg chg="add mod">
          <ac:chgData name="Kirsty Fletton" userId="ab0ce35c-2e87-47c8-9a33-020c8e825b82" providerId="ADAL" clId="{6359D2C6-7B2A-40AB-B712-8BE314BF3D7F}" dt="2024-07-03T09:29:11.101" v="172" actId="1076"/>
          <ac:picMkLst>
            <pc:docMk/>
            <pc:sldMk cId="1030147155" sldId="265"/>
            <ac:picMk id="4" creationId="{D8E14189-E646-27FE-4A6E-65D1F5B07D53}"/>
          </ac:picMkLst>
        </pc:picChg>
        <pc:picChg chg="add mod">
          <ac:chgData name="Kirsty Fletton" userId="ab0ce35c-2e87-47c8-9a33-020c8e825b82" providerId="ADAL" clId="{6359D2C6-7B2A-40AB-B712-8BE314BF3D7F}" dt="2024-07-03T09:29:11.101" v="172" actId="1076"/>
          <ac:picMkLst>
            <pc:docMk/>
            <pc:sldMk cId="1030147155" sldId="265"/>
            <ac:picMk id="5" creationId="{9E30B647-21CB-9A6F-5038-AB60DE07DA9D}"/>
          </ac:picMkLst>
        </pc:picChg>
        <pc:picChg chg="add del mod">
          <ac:chgData name="Kirsty Fletton" userId="ab0ce35c-2e87-47c8-9a33-020c8e825b82" providerId="ADAL" clId="{6359D2C6-7B2A-40AB-B712-8BE314BF3D7F}" dt="2024-07-03T09:31:40.411" v="198" actId="478"/>
          <ac:picMkLst>
            <pc:docMk/>
            <pc:sldMk cId="1030147155" sldId="265"/>
            <ac:picMk id="6" creationId="{3C87A1FA-85FA-483E-5A5E-DF2136CFEAAC}"/>
          </ac:picMkLst>
        </pc:picChg>
        <pc:picChg chg="add mod">
          <ac:chgData name="Kirsty Fletton" userId="ab0ce35c-2e87-47c8-9a33-020c8e825b82" providerId="ADAL" clId="{6359D2C6-7B2A-40AB-B712-8BE314BF3D7F}" dt="2024-07-03T09:42:37.934" v="235" actId="1076"/>
          <ac:picMkLst>
            <pc:docMk/>
            <pc:sldMk cId="1030147155" sldId="265"/>
            <ac:picMk id="8" creationId="{7CE2F969-EDA8-5A2D-A0E5-0C3E7C5529C6}"/>
          </ac:picMkLst>
        </pc:picChg>
        <pc:picChg chg="add mod">
          <ac:chgData name="Kirsty Fletton" userId="ab0ce35c-2e87-47c8-9a33-020c8e825b82" providerId="ADAL" clId="{6359D2C6-7B2A-40AB-B712-8BE314BF3D7F}" dt="2024-07-03T09:42:01.954" v="229" actId="1076"/>
          <ac:picMkLst>
            <pc:docMk/>
            <pc:sldMk cId="1030147155" sldId="265"/>
            <ac:picMk id="9" creationId="{AD363DD5-66E7-A30B-7D1C-90586D0F91AB}"/>
          </ac:picMkLst>
        </pc:picChg>
        <pc:picChg chg="mod">
          <ac:chgData name="Kirsty Fletton" userId="ab0ce35c-2e87-47c8-9a33-020c8e825b82" providerId="ADAL" clId="{6359D2C6-7B2A-40AB-B712-8BE314BF3D7F}" dt="2024-07-03T09:41:37.979" v="223" actId="1076"/>
          <ac:picMkLst>
            <pc:docMk/>
            <pc:sldMk cId="1030147155" sldId="265"/>
            <ac:picMk id="12" creationId="{92745BD6-C99B-3F98-C281-2AAA016778DB}"/>
          </ac:picMkLst>
        </pc:picChg>
        <pc:picChg chg="del">
          <ac:chgData name="Kirsty Fletton" userId="ab0ce35c-2e87-47c8-9a33-020c8e825b82" providerId="ADAL" clId="{6359D2C6-7B2A-40AB-B712-8BE314BF3D7F}" dt="2024-07-03T09:25:42.054" v="161" actId="478"/>
          <ac:picMkLst>
            <pc:docMk/>
            <pc:sldMk cId="1030147155" sldId="265"/>
            <ac:picMk id="14" creationId="{F359F80F-8A95-28AF-ADCE-F5C16912B625}"/>
          </ac:picMkLst>
        </pc:picChg>
        <pc:picChg chg="add del mod">
          <ac:chgData name="Kirsty Fletton" userId="ab0ce35c-2e87-47c8-9a33-020c8e825b82" providerId="ADAL" clId="{6359D2C6-7B2A-40AB-B712-8BE314BF3D7F}" dt="2024-07-04T12:33:00.209" v="1380" actId="478"/>
          <ac:picMkLst>
            <pc:docMk/>
            <pc:sldMk cId="1030147155" sldId="265"/>
            <ac:picMk id="1026" creationId="{12EAA78F-A11F-370C-7D86-21D971139899}"/>
          </ac:picMkLst>
        </pc:picChg>
        <pc:picChg chg="add del mod">
          <ac:chgData name="Kirsty Fletton" userId="ab0ce35c-2e87-47c8-9a33-020c8e825b82" providerId="ADAL" clId="{6359D2C6-7B2A-40AB-B712-8BE314BF3D7F}" dt="2024-07-03T09:29:04.551" v="169" actId="478"/>
          <ac:picMkLst>
            <pc:docMk/>
            <pc:sldMk cId="1030147155" sldId="265"/>
            <ac:picMk id="1028" creationId="{BE463EBE-E25B-1033-8988-3D227F8C4D4C}"/>
          </ac:picMkLst>
        </pc:picChg>
        <pc:picChg chg="mod">
          <ac:chgData name="Kirsty Fletton" userId="ab0ce35c-2e87-47c8-9a33-020c8e825b82" providerId="ADAL" clId="{6359D2C6-7B2A-40AB-B712-8BE314BF3D7F}" dt="2024-07-03T09:42:23.993" v="234" actId="1076"/>
          <ac:picMkLst>
            <pc:docMk/>
            <pc:sldMk cId="1030147155" sldId="265"/>
            <ac:picMk id="1036" creationId="{80CD7637-C6C3-9853-86CD-8EECE1CC6834}"/>
          </ac:picMkLst>
        </pc:picChg>
        <pc:extLst>
          <p:ext xmlns:p="http://schemas.openxmlformats.org/presentationml/2006/main" uri="{D6D511B9-2390-475A-947B-AFAB55BFBCF1}">
            <pc226:cmChg xmlns:pc226="http://schemas.microsoft.com/office/powerpoint/2022/06/main/command" chg="mod">
              <pc226:chgData name="Kirsty Fletton" userId="ab0ce35c-2e87-47c8-9a33-020c8e825b82" providerId="ADAL" clId="{6359D2C6-7B2A-40AB-B712-8BE314BF3D7F}" dt="2024-07-04T08:50:00.951" v="1303" actId="20577"/>
              <pc2:cmMkLst xmlns:pc2="http://schemas.microsoft.com/office/powerpoint/2019/9/main/command">
                <pc:docMk/>
                <pc:sldMk cId="1030147155" sldId="265"/>
                <pc2:cmMk id="{CE01EC3A-AEDE-4C70-8550-7DE5C4989F1E}"/>
              </pc2:cmMkLst>
            </pc226:cmChg>
            <pc226:cmChg xmlns:pc226="http://schemas.microsoft.com/office/powerpoint/2022/06/main/command" chg="mod">
              <pc226:chgData name="Kirsty Fletton" userId="ab0ce35c-2e87-47c8-9a33-020c8e825b82" providerId="ADAL" clId="{6359D2C6-7B2A-40AB-B712-8BE314BF3D7F}" dt="2024-07-04T08:53:11.620" v="1306"/>
              <pc2:cmMkLst xmlns:pc2="http://schemas.microsoft.com/office/powerpoint/2019/9/main/command">
                <pc:docMk/>
                <pc:sldMk cId="1030147155" sldId="265"/>
                <pc2:cmMk id="{5A8B21B0-C2DF-484C-8C3A-8CD2C5FAD0C1}"/>
              </pc2:cmMkLst>
              <pc226:cmRplyChg chg="mod modRxn">
                <pc226:chgData name="Kirsty Fletton" userId="ab0ce35c-2e87-47c8-9a33-020c8e825b82" providerId="ADAL" clId="{6359D2C6-7B2A-40AB-B712-8BE314BF3D7F}" dt="2024-07-04T08:53:11.620" v="1306"/>
                <pc2:cmRplyMkLst xmlns:pc2="http://schemas.microsoft.com/office/powerpoint/2019/9/main/command">
                  <pc:docMk/>
                  <pc:sldMk cId="1030147155" sldId="265"/>
                  <pc2:cmMk id="{5A8B21B0-C2DF-484C-8C3A-8CD2C5FAD0C1}"/>
                  <pc2:cmRplyMk id="{503112EB-3D61-46D2-BC9F-E3FA48CDF8D7}"/>
                </pc2:cmRplyMkLst>
              </pc226:cmRplyChg>
            </pc226:cmChg>
          </p:ext>
        </pc:extLst>
      </pc:sldChg>
      <pc:sldChg chg="addSp delSp modSp add mod">
        <pc:chgData name="Kirsty Fletton" userId="ab0ce35c-2e87-47c8-9a33-020c8e825b82" providerId="ADAL" clId="{6359D2C6-7B2A-40AB-B712-8BE314BF3D7F}" dt="2024-07-04T12:47:11.090" v="1390" actId="20577"/>
        <pc:sldMkLst>
          <pc:docMk/>
          <pc:sldMk cId="3107493138" sldId="266"/>
        </pc:sldMkLst>
        <pc:spChg chg="add mod">
          <ac:chgData name="Kirsty Fletton" userId="ab0ce35c-2e87-47c8-9a33-020c8e825b82" providerId="ADAL" clId="{6359D2C6-7B2A-40AB-B712-8BE314BF3D7F}" dt="2024-07-04T12:47:11.090" v="1390" actId="20577"/>
          <ac:spMkLst>
            <pc:docMk/>
            <pc:sldMk cId="3107493138" sldId="266"/>
            <ac:spMk id="4" creationId="{8E1D00FA-8ACC-A427-F950-F49437F7A307}"/>
          </ac:spMkLst>
        </pc:spChg>
        <pc:spChg chg="mod">
          <ac:chgData name="Kirsty Fletton" userId="ab0ce35c-2e87-47c8-9a33-020c8e825b82" providerId="ADAL" clId="{6359D2C6-7B2A-40AB-B712-8BE314BF3D7F}" dt="2024-07-03T09:44:31.444" v="258" actId="207"/>
          <ac:spMkLst>
            <pc:docMk/>
            <pc:sldMk cId="3107493138" sldId="266"/>
            <ac:spMk id="7" creationId="{9B343CE3-E135-0223-208A-A2A885C18D80}"/>
          </ac:spMkLst>
        </pc:spChg>
        <pc:spChg chg="mod">
          <ac:chgData name="Kirsty Fletton" userId="ab0ce35c-2e87-47c8-9a33-020c8e825b82" providerId="ADAL" clId="{6359D2C6-7B2A-40AB-B712-8BE314BF3D7F}" dt="2024-07-03T09:53:46.198" v="327" actId="20577"/>
          <ac:spMkLst>
            <pc:docMk/>
            <pc:sldMk cId="3107493138" sldId="266"/>
            <ac:spMk id="10" creationId="{25A245BF-4F8F-DFEA-DA35-FF780761DAAA}"/>
          </ac:spMkLst>
        </pc:spChg>
        <pc:spChg chg="mod">
          <ac:chgData name="Kirsty Fletton" userId="ab0ce35c-2e87-47c8-9a33-020c8e825b82" providerId="ADAL" clId="{6359D2C6-7B2A-40AB-B712-8BE314BF3D7F}" dt="2024-07-04T11:19:46.337" v="1316"/>
          <ac:spMkLst>
            <pc:docMk/>
            <pc:sldMk cId="3107493138" sldId="266"/>
            <ac:spMk id="15" creationId="{59523633-23FE-BE95-CFE4-664F962387FB}"/>
          </ac:spMkLst>
        </pc:spChg>
        <pc:picChg chg="add mod">
          <ac:chgData name="Kirsty Fletton" userId="ab0ce35c-2e87-47c8-9a33-020c8e825b82" providerId="ADAL" clId="{6359D2C6-7B2A-40AB-B712-8BE314BF3D7F}" dt="2024-07-03T09:53:27.650" v="324" actId="1076"/>
          <ac:picMkLst>
            <pc:docMk/>
            <pc:sldMk cId="3107493138" sldId="266"/>
            <ac:picMk id="2" creationId="{DDF98E47-3B0F-0359-5587-119B94E040FC}"/>
          </ac:picMkLst>
        </pc:picChg>
        <pc:picChg chg="add mod">
          <ac:chgData name="Kirsty Fletton" userId="ab0ce35c-2e87-47c8-9a33-020c8e825b82" providerId="ADAL" clId="{6359D2C6-7B2A-40AB-B712-8BE314BF3D7F}" dt="2024-07-04T12:33:14.062" v="1385" actId="167"/>
          <ac:picMkLst>
            <pc:docMk/>
            <pc:sldMk cId="3107493138" sldId="266"/>
            <ac:picMk id="5" creationId="{2BCE47AD-66EC-17B7-CC3F-5D6888B89253}"/>
          </ac:picMkLst>
        </pc:picChg>
        <pc:picChg chg="mod">
          <ac:chgData name="Kirsty Fletton" userId="ab0ce35c-2e87-47c8-9a33-020c8e825b82" providerId="ADAL" clId="{6359D2C6-7B2A-40AB-B712-8BE314BF3D7F}" dt="2024-07-03T09:53:20.691" v="323" actId="1076"/>
          <ac:picMkLst>
            <pc:docMk/>
            <pc:sldMk cId="3107493138" sldId="266"/>
            <ac:picMk id="12" creationId="{92745BD6-C99B-3F98-C281-2AAA016778DB}"/>
          </ac:picMkLst>
        </pc:picChg>
        <pc:picChg chg="mod">
          <ac:chgData name="Kirsty Fletton" userId="ab0ce35c-2e87-47c8-9a33-020c8e825b82" providerId="ADAL" clId="{6359D2C6-7B2A-40AB-B712-8BE314BF3D7F}" dt="2024-07-03T09:50:14.349" v="307" actId="1076"/>
          <ac:picMkLst>
            <pc:docMk/>
            <pc:sldMk cId="3107493138" sldId="266"/>
            <ac:picMk id="14" creationId="{F359F80F-8A95-28AF-ADCE-F5C16912B625}"/>
          </ac:picMkLst>
        </pc:picChg>
        <pc:picChg chg="del mod">
          <ac:chgData name="Kirsty Fletton" userId="ab0ce35c-2e87-47c8-9a33-020c8e825b82" providerId="ADAL" clId="{6359D2C6-7B2A-40AB-B712-8BE314BF3D7F}" dt="2024-07-04T12:33:10.073" v="1383" actId="478"/>
          <ac:picMkLst>
            <pc:docMk/>
            <pc:sldMk cId="3107493138" sldId="266"/>
            <ac:picMk id="1026" creationId="{12EAA78F-A11F-370C-7D86-21D971139899}"/>
          </ac:picMkLst>
        </pc:picChg>
        <pc:picChg chg="mod">
          <ac:chgData name="Kirsty Fletton" userId="ab0ce35c-2e87-47c8-9a33-020c8e825b82" providerId="ADAL" clId="{6359D2C6-7B2A-40AB-B712-8BE314BF3D7F}" dt="2024-07-03T09:53:35.095" v="326" actId="1076"/>
          <ac:picMkLst>
            <pc:docMk/>
            <pc:sldMk cId="3107493138" sldId="266"/>
            <ac:picMk id="1036" creationId="{80CD7637-C6C3-9853-86CD-8EECE1CC6834}"/>
          </ac:picMkLst>
        </pc:picChg>
      </pc:sldChg>
      <pc:sldChg chg="addSp delSp modSp new del mod">
        <pc:chgData name="Kirsty Fletton" userId="ab0ce35c-2e87-47c8-9a33-020c8e825b82" providerId="ADAL" clId="{6359D2C6-7B2A-40AB-B712-8BE314BF3D7F}" dt="2024-07-03T09:55:04.104" v="328" actId="47"/>
        <pc:sldMkLst>
          <pc:docMk/>
          <pc:sldMk cId="1403890327" sldId="267"/>
        </pc:sldMkLst>
        <pc:picChg chg="add del mod">
          <ac:chgData name="Kirsty Fletton" userId="ab0ce35c-2e87-47c8-9a33-020c8e825b82" providerId="ADAL" clId="{6359D2C6-7B2A-40AB-B712-8BE314BF3D7F}" dt="2024-07-03T09:29:44.587" v="178" actId="478"/>
          <ac:picMkLst>
            <pc:docMk/>
            <pc:sldMk cId="1403890327" sldId="267"/>
            <ac:picMk id="5" creationId="{BD3F375A-788A-89AC-94C8-7401935E34B8}"/>
          </ac:picMkLst>
        </pc:picChg>
        <pc:picChg chg="add del mod">
          <ac:chgData name="Kirsty Fletton" userId="ab0ce35c-2e87-47c8-9a33-020c8e825b82" providerId="ADAL" clId="{6359D2C6-7B2A-40AB-B712-8BE314BF3D7F}" dt="2024-07-03T09:29:44.587" v="178" actId="478"/>
          <ac:picMkLst>
            <pc:docMk/>
            <pc:sldMk cId="1403890327" sldId="267"/>
            <ac:picMk id="6" creationId="{7CB2E68C-85D9-33A7-FAAE-E136A3F3F28B}"/>
          </ac:picMkLst>
        </pc:picChg>
        <pc:picChg chg="add mod modCrop">
          <ac:chgData name="Kirsty Fletton" userId="ab0ce35c-2e87-47c8-9a33-020c8e825b82" providerId="ADAL" clId="{6359D2C6-7B2A-40AB-B712-8BE314BF3D7F}" dt="2024-07-03T09:30:22.767" v="185" actId="14100"/>
          <ac:picMkLst>
            <pc:docMk/>
            <pc:sldMk cId="1403890327" sldId="267"/>
            <ac:picMk id="7" creationId="{C576C254-9895-7212-71D2-F782B2E23D77}"/>
          </ac:picMkLst>
        </pc:picChg>
        <pc:picChg chg="add mod">
          <ac:chgData name="Kirsty Fletton" userId="ab0ce35c-2e87-47c8-9a33-020c8e825b82" providerId="ADAL" clId="{6359D2C6-7B2A-40AB-B712-8BE314BF3D7F}" dt="2024-07-03T09:31:33.706" v="197" actId="11530"/>
          <ac:picMkLst>
            <pc:docMk/>
            <pc:sldMk cId="1403890327" sldId="267"/>
            <ac:picMk id="8" creationId="{C43201C9-9D4A-261A-6A92-AE2D9B657C7B}"/>
          </ac:picMkLst>
        </pc:picChg>
        <pc:picChg chg="add mod">
          <ac:chgData name="Kirsty Fletton" userId="ab0ce35c-2e87-47c8-9a33-020c8e825b82" providerId="ADAL" clId="{6359D2C6-7B2A-40AB-B712-8BE314BF3D7F}" dt="2024-07-03T09:40:43.543" v="206" actId="1076"/>
          <ac:picMkLst>
            <pc:docMk/>
            <pc:sldMk cId="1403890327" sldId="267"/>
            <ac:picMk id="9" creationId="{617BFF48-2A8E-B4D5-3F89-7F2860D869AF}"/>
          </ac:picMkLst>
        </pc:picChg>
        <pc:picChg chg="add mod modCrop">
          <ac:chgData name="Kirsty Fletton" userId="ab0ce35c-2e87-47c8-9a33-020c8e825b82" providerId="ADAL" clId="{6359D2C6-7B2A-40AB-B712-8BE314BF3D7F}" dt="2024-07-03T09:52:46.168" v="314" actId="732"/>
          <ac:picMkLst>
            <pc:docMk/>
            <pc:sldMk cId="1403890327" sldId="267"/>
            <ac:picMk id="10" creationId="{1AFD9726-78B4-12B3-B085-9A45BB6BA01F}"/>
          </ac:picMkLst>
        </pc:picChg>
        <pc:picChg chg="add mod">
          <ac:chgData name="Kirsty Fletton" userId="ab0ce35c-2e87-47c8-9a33-020c8e825b82" providerId="ADAL" clId="{6359D2C6-7B2A-40AB-B712-8BE314BF3D7F}" dt="2024-07-03T09:31:27.550" v="195" actId="1076"/>
          <ac:picMkLst>
            <pc:docMk/>
            <pc:sldMk cId="1403890327" sldId="267"/>
            <ac:picMk id="2050" creationId="{3169E4CF-FEE9-4702-B5B4-F3B7E4B8E38A}"/>
          </ac:picMkLst>
        </pc:picChg>
      </pc:sldChg>
      <pc:sldChg chg="add mod modShow addCm">
        <pc:chgData name="Kirsty Fletton" userId="ab0ce35c-2e87-47c8-9a33-020c8e825b82" providerId="ADAL" clId="{6359D2C6-7B2A-40AB-B712-8BE314BF3D7F}" dt="2024-07-04T08:36:15.027" v="1236"/>
        <pc:sldMkLst>
          <pc:docMk/>
          <pc:sldMk cId="3197950707" sldId="268"/>
        </pc:sldMkLst>
        <pc:extLst>
          <p:ext xmlns:p="http://schemas.openxmlformats.org/presentationml/2006/main" uri="{D6D511B9-2390-475A-947B-AFAB55BFBCF1}">
            <pc226:cmChg xmlns:pc226="http://schemas.microsoft.com/office/powerpoint/2022/06/main/command" chg="add">
              <pc226:chgData name="Kirsty Fletton" userId="ab0ce35c-2e87-47c8-9a33-020c8e825b82" providerId="ADAL" clId="{6359D2C6-7B2A-40AB-B712-8BE314BF3D7F}" dt="2024-07-04T08:36:15.027" v="1236"/>
              <pc2:cmMkLst xmlns:pc2="http://schemas.microsoft.com/office/powerpoint/2019/9/main/command">
                <pc:docMk/>
                <pc:sldMk cId="3197950707" sldId="268"/>
                <pc2:cmMk id="{C9543E89-724C-44FE-99F3-0EE2EAC66927}"/>
              </pc2:cmMkLst>
            </pc226:cmChg>
          </p:ext>
        </pc:extLst>
      </pc:sldChg>
      <pc:sldChg chg="addSp modSp new del">
        <pc:chgData name="Kirsty Fletton" userId="ab0ce35c-2e87-47c8-9a33-020c8e825b82" providerId="ADAL" clId="{6359D2C6-7B2A-40AB-B712-8BE314BF3D7F}" dt="2024-07-04T12:33:19.856" v="1386" actId="47"/>
        <pc:sldMkLst>
          <pc:docMk/>
          <pc:sldMk cId="909083310" sldId="269"/>
        </pc:sldMkLst>
        <pc:picChg chg="add mod">
          <ac:chgData name="Kirsty Fletton" userId="ab0ce35c-2e87-47c8-9a33-020c8e825b82" providerId="ADAL" clId="{6359D2C6-7B2A-40AB-B712-8BE314BF3D7F}" dt="2024-07-04T12:29:48.137" v="1370" actId="14100"/>
          <ac:picMkLst>
            <pc:docMk/>
            <pc:sldMk cId="909083310" sldId="269"/>
            <ac:picMk id="1026" creationId="{8D7A7E0A-BB1E-4C00-E5D5-0B25EBCC608F}"/>
          </ac:picMkLst>
        </pc:picChg>
      </pc:sldChg>
      <pc:sldChg chg="addSp delSp modSp add del mod">
        <pc:chgData name="Kirsty Fletton" userId="ab0ce35c-2e87-47c8-9a33-020c8e825b82" providerId="ADAL" clId="{6359D2C6-7B2A-40AB-B712-8BE314BF3D7F}" dt="2024-07-04T12:33:20.766" v="1387" actId="47"/>
        <pc:sldMkLst>
          <pc:docMk/>
          <pc:sldMk cId="521714464" sldId="270"/>
        </pc:sldMkLst>
        <pc:spChg chg="mod">
          <ac:chgData name="Kirsty Fletton" userId="ab0ce35c-2e87-47c8-9a33-020c8e825b82" providerId="ADAL" clId="{6359D2C6-7B2A-40AB-B712-8BE314BF3D7F}" dt="2024-07-04T12:31:56.971" v="1378" actId="14100"/>
          <ac:spMkLst>
            <pc:docMk/>
            <pc:sldMk cId="521714464" sldId="270"/>
            <ac:spMk id="10" creationId="{25A245BF-4F8F-DFEA-DA35-FF780761DAAA}"/>
          </ac:spMkLst>
        </pc:spChg>
        <pc:picChg chg="add mod">
          <ac:chgData name="Kirsty Fletton" userId="ab0ce35c-2e87-47c8-9a33-020c8e825b82" providerId="ADAL" clId="{6359D2C6-7B2A-40AB-B712-8BE314BF3D7F}" dt="2024-07-04T12:32:06.687" v="1379"/>
          <ac:picMkLst>
            <pc:docMk/>
            <pc:sldMk cId="521714464" sldId="270"/>
            <ac:picMk id="2" creationId="{F8C96C3D-DACB-6F24-E4F0-48F896C2468B}"/>
          </ac:picMkLst>
        </pc:picChg>
        <pc:picChg chg="del">
          <ac:chgData name="Kirsty Fletton" userId="ab0ce35c-2e87-47c8-9a33-020c8e825b82" providerId="ADAL" clId="{6359D2C6-7B2A-40AB-B712-8BE314BF3D7F}" dt="2024-07-04T12:30:12.241" v="1372" actId="478"/>
          <ac:picMkLst>
            <pc:docMk/>
            <pc:sldMk cId="521714464" sldId="270"/>
            <ac:picMk id="1026" creationId="{12EAA78F-A11F-370C-7D86-21D971139899}"/>
          </ac:picMkLst>
        </pc:picChg>
      </pc:sldChg>
    </pc:docChg>
  </pc:docChgLst>
  <pc:docChgLst>
    <pc:chgData name="Kirsty Fletton" userId="S::kirsty.fletton@optimumpatientcare.org::ab0ce35c-2e87-47c8-9a33-020c8e825b82" providerId="AD" clId="Web-{741502A3-AE8B-78E4-8FD4-8510D0E35A39}"/>
    <pc:docChg chg="modSld">
      <pc:chgData name="Kirsty Fletton" userId="S::kirsty.fletton@optimumpatientcare.org::ab0ce35c-2e87-47c8-9a33-020c8e825b82" providerId="AD" clId="Web-{741502A3-AE8B-78E4-8FD4-8510D0E35A39}" dt="2024-07-04T12:43:00.878" v="0" actId="1076"/>
      <pc:docMkLst>
        <pc:docMk/>
      </pc:docMkLst>
      <pc:sldChg chg="modSp">
        <pc:chgData name="Kirsty Fletton" userId="S::kirsty.fletton@optimumpatientcare.org::ab0ce35c-2e87-47c8-9a33-020c8e825b82" providerId="AD" clId="Web-{741502A3-AE8B-78E4-8FD4-8510D0E35A39}" dt="2024-07-04T12:43:00.878" v="0" actId="1076"/>
        <pc:sldMkLst>
          <pc:docMk/>
          <pc:sldMk cId="3107493138" sldId="266"/>
        </pc:sldMkLst>
        <pc:spChg chg="mod">
          <ac:chgData name="Kirsty Fletton" userId="S::kirsty.fletton@optimumpatientcare.org::ab0ce35c-2e87-47c8-9a33-020c8e825b82" providerId="AD" clId="Web-{741502A3-AE8B-78E4-8FD4-8510D0E35A39}" dt="2024-07-04T12:43:00.878" v="0" actId="1076"/>
          <ac:spMkLst>
            <pc:docMk/>
            <pc:sldMk cId="3107493138" sldId="266"/>
            <ac:spMk id="7" creationId="{9B343CE3-E135-0223-208A-A2A885C18D80}"/>
          </ac:spMkLst>
        </pc:spChg>
      </pc:sldChg>
    </pc:docChg>
  </pc:docChgLst>
  <pc:docChgLst>
    <pc:chgData name="Kirsty Fletton" userId="S::kirsty.fletton@optimumpatientcare.org::ab0ce35c-2e87-47c8-9a33-020c8e825b82" providerId="AD" clId="Web-{4F475070-0B6D-F25B-49EB-38590B98D1D2}"/>
    <pc:docChg chg="modSld">
      <pc:chgData name="Kirsty Fletton" userId="S::kirsty.fletton@optimumpatientcare.org::ab0ce35c-2e87-47c8-9a33-020c8e825b82" providerId="AD" clId="Web-{4F475070-0B6D-F25B-49EB-38590B98D1D2}" dt="2024-07-04T12:46:44.355" v="3" actId="1076"/>
      <pc:docMkLst>
        <pc:docMk/>
      </pc:docMkLst>
      <pc:sldChg chg="modSp">
        <pc:chgData name="Kirsty Fletton" userId="S::kirsty.fletton@optimumpatientcare.org::ab0ce35c-2e87-47c8-9a33-020c8e825b82" providerId="AD" clId="Web-{4F475070-0B6D-F25B-49EB-38590B98D1D2}" dt="2024-07-04T12:46:44.355" v="3" actId="1076"/>
        <pc:sldMkLst>
          <pc:docMk/>
          <pc:sldMk cId="1030147155" sldId="265"/>
        </pc:sldMkLst>
        <pc:spChg chg="mod">
          <ac:chgData name="Kirsty Fletton" userId="S::kirsty.fletton@optimumpatientcare.org::ab0ce35c-2e87-47c8-9a33-020c8e825b82" providerId="AD" clId="Web-{4F475070-0B6D-F25B-49EB-38590B98D1D2}" dt="2024-07-04T12:46:40.886" v="2" actId="1076"/>
          <ac:spMkLst>
            <pc:docMk/>
            <pc:sldMk cId="1030147155" sldId="265"/>
            <ac:spMk id="2" creationId="{1B960276-25E1-2CE3-BA01-EA2B60D03960}"/>
          </ac:spMkLst>
        </pc:spChg>
        <pc:spChg chg="mod">
          <ac:chgData name="Kirsty Fletton" userId="S::kirsty.fletton@optimumpatientcare.org::ab0ce35c-2e87-47c8-9a33-020c8e825b82" providerId="AD" clId="Web-{4F475070-0B6D-F25B-49EB-38590B98D1D2}" dt="2024-07-04T12:46:44.355" v="3" actId="1076"/>
          <ac:spMkLst>
            <pc:docMk/>
            <pc:sldMk cId="1030147155" sldId="265"/>
            <ac:spMk id="15" creationId="{59523633-23FE-BE95-CFE4-664F962387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02C59-9E23-4122-943A-7FC4B3743928}" type="datetimeFigureOut">
              <a:rPr lang="en-GB" smtClean="0"/>
              <a:t>05/07/2024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339B8-EEBB-4409-A904-10DF2F311339}" type="slidenum">
              <a:rPr lang="en-GB" smtClean="0"/>
              <a:t>‹#›</a:t>
            </a:fld>
            <a:endParaRPr lang="en-GB"/>
          </a:p>
        </p:txBody>
      </p:sp>
    </p:spTree>
    <p:extLst>
      <p:ext uri="{BB962C8B-B14F-4D97-AF65-F5344CB8AC3E}">
        <p14:creationId xmlns:p14="http://schemas.microsoft.com/office/powerpoint/2010/main" val="245419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00e5709d26_2_45:notes"/>
          <p:cNvSpPr txBox="1">
            <a:spLocks noGrp="1"/>
          </p:cNvSpPr>
          <p:nvPr>
            <p:ph type="body" idx="1"/>
          </p:nvPr>
        </p:nvSpPr>
        <p:spPr>
          <a:xfrm>
            <a:off x="685315" y="4400596"/>
            <a:ext cx="5487370" cy="3600219"/>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97" name="Google Shape;97;g200e5709d26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2"/>
                </a:solidFill>
                <a:latin typeface="+mn-lt"/>
              </a:rPr>
              <a:t>There is little agreement on definitions of real-world responders to biologic treatments for asthma and the concept of remission in severe asthma remains to be explored.</a:t>
            </a:r>
            <a:endParaRPr lang="en-GB" sz="1200">
              <a:solidFill>
                <a:schemeClr val="bg2"/>
              </a:solidFill>
              <a:latin typeface="+mn-lt"/>
            </a:endParaRPr>
          </a:p>
          <a:p>
            <a:r>
              <a:rPr lang="en-GB"/>
              <a:t>FULL BEAM explores the definitions of response and remission in severe asthma. </a:t>
            </a:r>
          </a:p>
          <a:p>
            <a:r>
              <a:rPr lang="en-GB"/>
              <a:t>The study spans across 22 countries, and data collected from between 2017 and 2023.</a:t>
            </a:r>
          </a:p>
          <a:p>
            <a:r>
              <a:rPr lang="en-GB"/>
              <a:t>Individual and composite definitions of response and remission at one year post-treatment with biologics were measured. Four domains were assessed: exacerbation rate, asthma control, long-term OCS dose and lung function.</a:t>
            </a:r>
          </a:p>
        </p:txBody>
      </p:sp>
      <p:sp>
        <p:nvSpPr>
          <p:cNvPr id="4" name="Slide Number Placeholder 3"/>
          <p:cNvSpPr>
            <a:spLocks noGrp="1"/>
          </p:cNvSpPr>
          <p:nvPr>
            <p:ph type="sldNum" sz="quarter" idx="5"/>
          </p:nvPr>
        </p:nvSpPr>
        <p:spPr/>
        <p:txBody>
          <a:bodyPr/>
          <a:lstStyle/>
          <a:p>
            <a:fld id="{CE3339B8-EEBB-4409-A904-10DF2F311339}" type="slidenum">
              <a:rPr lang="en-GB" smtClean="0"/>
              <a:t>2</a:t>
            </a:fld>
            <a:endParaRPr lang="en-GB"/>
          </a:p>
        </p:txBody>
      </p:sp>
    </p:spTree>
    <p:extLst>
      <p:ext uri="{BB962C8B-B14F-4D97-AF65-F5344CB8AC3E}">
        <p14:creationId xmlns:p14="http://schemas.microsoft.com/office/powerpoint/2010/main" val="148995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minimum impairment pre-biologic was required when measuring response:</a:t>
            </a:r>
          </a:p>
          <a:p>
            <a:pPr marL="53999" defTabSz="514338">
              <a:lnSpc>
                <a:spcPct val="107000"/>
              </a:lnSpc>
              <a:buSzPts val="1100"/>
              <a:defRPr/>
            </a:pPr>
            <a:r>
              <a:rPr lang="en-US">
                <a:solidFill>
                  <a:schemeClr val="bg2"/>
                </a:solidFill>
                <a:latin typeface="+mn-lt"/>
                <a:ea typeface="+mn-ea"/>
                <a:cs typeface="+mn-cs"/>
              </a:rPr>
              <a:t>Minimum impairment pre-biologic:</a:t>
            </a:r>
          </a:p>
          <a:p>
            <a:pPr marL="53999" defTabSz="514338">
              <a:lnSpc>
                <a:spcPct val="107000"/>
              </a:lnSpc>
              <a:buSzPts val="1100"/>
              <a:defRPr/>
            </a:pPr>
            <a:r>
              <a:rPr lang="en-US" kern="1200">
                <a:solidFill>
                  <a:schemeClr val="bg2"/>
                </a:solidFill>
                <a:latin typeface="+mn-lt"/>
                <a:ea typeface="+mn-ea"/>
                <a:cs typeface="+mn-cs"/>
              </a:rPr>
              <a:t>- Exacerbation</a:t>
            </a:r>
            <a:r>
              <a:rPr lang="en-US">
                <a:solidFill>
                  <a:schemeClr val="bg2"/>
                </a:solidFill>
                <a:latin typeface="+mn-lt"/>
                <a:ea typeface="+mn-ea"/>
                <a:cs typeface="+mn-cs"/>
              </a:rPr>
              <a:t>s: ≥2/year, and/or</a:t>
            </a:r>
          </a:p>
          <a:p>
            <a:pPr marL="53999" defTabSz="514338">
              <a:lnSpc>
                <a:spcPct val="107000"/>
              </a:lnSpc>
              <a:buSzPts val="1100"/>
              <a:defRPr/>
            </a:pPr>
            <a:r>
              <a:rPr lang="en-US" kern="1200">
                <a:solidFill>
                  <a:schemeClr val="bg2"/>
                </a:solidFill>
                <a:latin typeface="+mn-lt"/>
                <a:ea typeface="+mn-ea"/>
                <a:cs typeface="+mn-cs"/>
              </a:rPr>
              <a:t>- LTOCS:</a:t>
            </a:r>
            <a:r>
              <a:rPr lang="en-US">
                <a:solidFill>
                  <a:schemeClr val="bg2"/>
                </a:solidFill>
                <a:latin typeface="+mn-lt"/>
                <a:ea typeface="+mn-ea"/>
                <a:cs typeface="+mn-cs"/>
              </a:rPr>
              <a:t> use in past year, and/or</a:t>
            </a:r>
          </a:p>
          <a:p>
            <a:pPr marL="53999" defTabSz="514338">
              <a:lnSpc>
                <a:spcPct val="107000"/>
              </a:lnSpc>
              <a:buSzPts val="1100"/>
              <a:defRPr/>
            </a:pPr>
            <a:r>
              <a:rPr lang="en-SG">
                <a:solidFill>
                  <a:schemeClr val="bg2"/>
                </a:solidFill>
                <a:latin typeface="+mn-lt"/>
                <a:ea typeface="+mn-ea"/>
                <a:cs typeface="+mn-cs"/>
              </a:rPr>
              <a:t>- Asthma control: uncontrolled or partly </a:t>
            </a:r>
            <a:br>
              <a:rPr lang="en-SG">
                <a:solidFill>
                  <a:schemeClr val="bg2"/>
                </a:solidFill>
                <a:latin typeface="+mn-lt"/>
                <a:ea typeface="+mn-ea"/>
                <a:cs typeface="+mn-cs"/>
              </a:rPr>
            </a:br>
            <a:r>
              <a:rPr lang="en-SG">
                <a:solidFill>
                  <a:schemeClr val="bg2"/>
                </a:solidFill>
                <a:latin typeface="+mn-lt"/>
                <a:ea typeface="+mn-ea"/>
                <a:cs typeface="+mn-cs"/>
              </a:rPr>
              <a:t>controlled, and/or</a:t>
            </a:r>
          </a:p>
          <a:p>
            <a:pPr marL="53999" defTabSz="514338">
              <a:lnSpc>
                <a:spcPct val="107000"/>
              </a:lnSpc>
              <a:buSzPts val="1100"/>
              <a:defRPr/>
            </a:pPr>
            <a:r>
              <a:rPr lang="en-SG" kern="1200">
                <a:solidFill>
                  <a:schemeClr val="bg2"/>
                </a:solidFill>
                <a:latin typeface="+mn-lt"/>
                <a:ea typeface="+mn-ea"/>
                <a:cs typeface="+mn-cs"/>
              </a:rPr>
              <a:t>- Lung function: &lt;80% predicted FEV1</a:t>
            </a:r>
          </a:p>
          <a:p>
            <a:endParaRPr lang="en-GB"/>
          </a:p>
          <a:p>
            <a:r>
              <a:rPr lang="en-GB"/>
              <a:t>No minimum ore-biologic impairment was required for assessment of remission.</a:t>
            </a:r>
          </a:p>
        </p:txBody>
      </p:sp>
      <p:sp>
        <p:nvSpPr>
          <p:cNvPr id="4" name="Slide Number Placeholder 3"/>
          <p:cNvSpPr>
            <a:spLocks noGrp="1"/>
          </p:cNvSpPr>
          <p:nvPr>
            <p:ph type="sldNum" sz="quarter" idx="5"/>
          </p:nvPr>
        </p:nvSpPr>
        <p:spPr/>
        <p:txBody>
          <a:bodyPr/>
          <a:lstStyle/>
          <a:p>
            <a:fld id="{CE3339B8-EEBB-4409-A904-10DF2F311339}" type="slidenum">
              <a:rPr lang="en-GB" smtClean="0"/>
              <a:t>3</a:t>
            </a:fld>
            <a:endParaRPr lang="en-GB"/>
          </a:p>
        </p:txBody>
      </p:sp>
    </p:spTree>
    <p:extLst>
      <p:ext uri="{BB962C8B-B14F-4D97-AF65-F5344CB8AC3E}">
        <p14:creationId xmlns:p14="http://schemas.microsoft.com/office/powerpoint/2010/main" val="4185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chemeClr val="accent1"/>
                </a:solidFill>
              </a:rPr>
              <a:t>A large proportion of patients were responders (80% of patients reduced exacerbations by at least 50%), however residual impairment observed in responders.</a:t>
            </a:r>
          </a:p>
          <a:p>
            <a:r>
              <a:rPr lang="en-US" sz="1200" b="0">
                <a:solidFill>
                  <a:schemeClr val="accent1"/>
                </a:solidFill>
              </a:rPr>
              <a:t>Responses and their predictors vary according to the outcome assessed.</a:t>
            </a:r>
          </a:p>
          <a:p>
            <a:endParaRPr lang="en-US" sz="1200" b="0">
              <a:solidFill>
                <a:schemeClr val="accent1"/>
              </a:solidFill>
            </a:endParaRPr>
          </a:p>
          <a:p>
            <a:endParaRPr lang="en-GB"/>
          </a:p>
        </p:txBody>
      </p:sp>
      <p:sp>
        <p:nvSpPr>
          <p:cNvPr id="4" name="Slide Number Placeholder 3"/>
          <p:cNvSpPr>
            <a:spLocks noGrp="1"/>
          </p:cNvSpPr>
          <p:nvPr>
            <p:ph type="sldNum" sz="quarter" idx="5"/>
          </p:nvPr>
        </p:nvSpPr>
        <p:spPr/>
        <p:txBody>
          <a:bodyPr/>
          <a:lstStyle/>
          <a:p>
            <a:fld id="{CE3339B8-EEBB-4409-A904-10DF2F311339}" type="slidenum">
              <a:rPr lang="en-GB" smtClean="0"/>
              <a:t>4</a:t>
            </a:fld>
            <a:endParaRPr lang="en-GB"/>
          </a:p>
        </p:txBody>
      </p:sp>
    </p:spTree>
    <p:extLst>
      <p:ext uri="{BB962C8B-B14F-4D97-AF65-F5344CB8AC3E}">
        <p14:creationId xmlns:p14="http://schemas.microsoft.com/office/powerpoint/2010/main" val="341587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505050"/>
                </a:solidFill>
                <a:effectLst/>
                <a:highlight>
                  <a:srgbClr val="FFFFFF"/>
                </a:highlight>
                <a:latin typeface="helvetica" panose="020B0604020202020204" pitchFamily="34" charset="0"/>
              </a:rPr>
              <a:t>Multiple pre-biologic characteristics were associated with a better biologic response. Lung function response was more likely in those with a higher pre-biologic initiation </a:t>
            </a:r>
            <a:r>
              <a:rPr lang="en-US" b="0" i="0" err="1">
                <a:solidFill>
                  <a:srgbClr val="505050"/>
                </a:solidFill>
                <a:effectLst/>
                <a:highlight>
                  <a:srgbClr val="FFFFFF"/>
                </a:highlight>
                <a:latin typeface="helvetica" panose="020B0604020202020204" pitchFamily="34" charset="0"/>
              </a:rPr>
              <a:t>FeNO</a:t>
            </a:r>
            <a:r>
              <a:rPr lang="en-US" b="0" i="0">
                <a:solidFill>
                  <a:srgbClr val="505050"/>
                </a:solidFill>
                <a:effectLst/>
                <a:highlight>
                  <a:srgbClr val="FFFFFF"/>
                </a:highlight>
                <a:latin typeface="helvetica" panose="020B0604020202020204" pitchFamily="34" charset="0"/>
              </a:rPr>
              <a:t>, lower LTOCS, shorter duration of asthma, and older age at asthma onset. Other pre-biologic characteristics were common across all four responder domains (</a:t>
            </a:r>
            <a:r>
              <a:rPr lang="en-US" b="0" i="0" err="1">
                <a:solidFill>
                  <a:srgbClr val="505050"/>
                </a:solidFill>
                <a:effectLst/>
                <a:highlight>
                  <a:srgbClr val="FFFFFF"/>
                </a:highlight>
                <a:latin typeface="helvetica" panose="020B0604020202020204" pitchFamily="34" charset="0"/>
              </a:rPr>
              <a:t>eg</a:t>
            </a:r>
            <a:r>
              <a:rPr lang="en-US" b="0" i="0">
                <a:solidFill>
                  <a:srgbClr val="505050"/>
                </a:solidFill>
                <a:effectLst/>
                <a:highlight>
                  <a:srgbClr val="FFFFFF"/>
                </a:highlight>
                <a:latin typeface="helvetica" panose="020B0604020202020204" pitchFamily="34" charset="0"/>
              </a:rPr>
              <a:t>, greater pre-biologic impairment in the domain of interest), in common with previous research, or for all responder domains except exacerbations (</a:t>
            </a:r>
            <a:r>
              <a:rPr lang="en-US" b="0" i="0" err="1">
                <a:solidFill>
                  <a:srgbClr val="505050"/>
                </a:solidFill>
                <a:effectLst/>
                <a:highlight>
                  <a:srgbClr val="FFFFFF"/>
                </a:highlight>
                <a:latin typeface="helvetica" panose="020B0604020202020204" pitchFamily="34" charset="0"/>
              </a:rPr>
              <a:t>eg</a:t>
            </a:r>
            <a:r>
              <a:rPr lang="en-US" b="0" i="0">
                <a:solidFill>
                  <a:srgbClr val="505050"/>
                </a:solidFill>
                <a:effectLst/>
                <a:highlight>
                  <a:srgbClr val="FFFFFF"/>
                </a:highlight>
                <a:latin typeface="helvetica" panose="020B0604020202020204" pitchFamily="34" charset="0"/>
              </a:rPr>
              <a:t>, higher </a:t>
            </a:r>
            <a:r>
              <a:rPr lang="en-US" b="0" i="0" err="1">
                <a:solidFill>
                  <a:srgbClr val="505050"/>
                </a:solidFill>
                <a:effectLst/>
                <a:highlight>
                  <a:srgbClr val="FFFFFF"/>
                </a:highlight>
                <a:latin typeface="helvetica" panose="020B0604020202020204" pitchFamily="34" charset="0"/>
              </a:rPr>
              <a:t>prebiologic</a:t>
            </a:r>
            <a:r>
              <a:rPr lang="en-US" b="0" i="0">
                <a:solidFill>
                  <a:srgbClr val="505050"/>
                </a:solidFill>
                <a:effectLst/>
                <a:highlight>
                  <a:srgbClr val="FFFFFF"/>
                </a:highlight>
                <a:latin typeface="helvetica" panose="020B0604020202020204" pitchFamily="34" charset="0"/>
              </a:rPr>
              <a:t> BEC, lower BMI, history of a T2-related comorbidity).</a:t>
            </a:r>
            <a:endParaRPr lang="en-GB"/>
          </a:p>
        </p:txBody>
      </p:sp>
      <p:sp>
        <p:nvSpPr>
          <p:cNvPr id="4" name="Slide Number Placeholder 3"/>
          <p:cNvSpPr>
            <a:spLocks noGrp="1"/>
          </p:cNvSpPr>
          <p:nvPr>
            <p:ph type="sldNum" sz="quarter" idx="5"/>
          </p:nvPr>
        </p:nvSpPr>
        <p:spPr/>
        <p:txBody>
          <a:bodyPr/>
          <a:lstStyle/>
          <a:p>
            <a:fld id="{CE3339B8-EEBB-4409-A904-10DF2F311339}" type="slidenum">
              <a:rPr lang="en-GB" smtClean="0"/>
              <a:t>5</a:t>
            </a:fld>
            <a:endParaRPr lang="en-GB"/>
          </a:p>
        </p:txBody>
      </p:sp>
    </p:spTree>
    <p:extLst>
      <p:ext uri="{BB962C8B-B14F-4D97-AF65-F5344CB8AC3E}">
        <p14:creationId xmlns:p14="http://schemas.microsoft.com/office/powerpoint/2010/main" val="22243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505050"/>
                </a:solidFill>
                <a:effectLst/>
                <a:highlight>
                  <a:srgbClr val="FFFFFF"/>
                </a:highlight>
                <a:latin typeface="helvetica" panose="020B0604020202020204" pitchFamily="34" charset="0"/>
              </a:rPr>
              <a:t>However, despite being a responder, residual impairment is evident. The question of whether achieving response or being a responder is the end of the story very much depends on the level of </a:t>
            </a:r>
            <a:r>
              <a:rPr lang="en-US" b="0" i="0" err="1">
                <a:solidFill>
                  <a:srgbClr val="505050"/>
                </a:solidFill>
                <a:effectLst/>
                <a:highlight>
                  <a:srgbClr val="FFFFFF"/>
                </a:highlight>
                <a:latin typeface="helvetica" panose="020B0604020202020204" pitchFamily="34" charset="0"/>
              </a:rPr>
              <a:t>prebiologic</a:t>
            </a:r>
            <a:r>
              <a:rPr lang="en-US" b="0" i="0">
                <a:solidFill>
                  <a:srgbClr val="505050"/>
                </a:solidFill>
                <a:effectLst/>
                <a:highlight>
                  <a:srgbClr val="FFFFFF"/>
                </a:highlight>
                <a:latin typeface="helvetica" panose="020B0604020202020204" pitchFamily="34" charset="0"/>
              </a:rPr>
              <a:t> impairment in each domain assessed and what is achievable for each patient based on the level of that impairment. For example, 33.3% of lung function responders still had a ppFEV</a:t>
            </a:r>
            <a:r>
              <a:rPr lang="en-US" b="0" i="0" baseline="-25000">
                <a:solidFill>
                  <a:srgbClr val="505050"/>
                </a:solidFill>
                <a:effectLst/>
                <a:highlight>
                  <a:srgbClr val="FFFFFF"/>
                </a:highlight>
                <a:latin typeface="helvetica" panose="020B0604020202020204" pitchFamily="34" charset="0"/>
              </a:rPr>
              <a:t>1</a:t>
            </a:r>
            <a:r>
              <a:rPr lang="en-US" b="0" i="0">
                <a:solidFill>
                  <a:srgbClr val="505050"/>
                </a:solidFill>
                <a:effectLst/>
                <a:highlight>
                  <a:srgbClr val="FFFFFF"/>
                </a:highlight>
                <a:latin typeface="helvetica" panose="020B0604020202020204" pitchFamily="34" charset="0"/>
              </a:rPr>
              <a:t> of less than 80% after the biologic although the FEV</a:t>
            </a:r>
            <a:r>
              <a:rPr lang="en-US" b="0" i="0" baseline="-25000">
                <a:solidFill>
                  <a:srgbClr val="505050"/>
                </a:solidFill>
                <a:effectLst/>
                <a:highlight>
                  <a:srgbClr val="FFFFFF"/>
                </a:highlight>
                <a:latin typeface="helvetica" panose="020B0604020202020204" pitchFamily="34" charset="0"/>
              </a:rPr>
              <a:t>1</a:t>
            </a:r>
            <a:r>
              <a:rPr lang="en-US" b="0" i="0">
                <a:solidFill>
                  <a:srgbClr val="505050"/>
                </a:solidFill>
                <a:effectLst/>
                <a:highlight>
                  <a:srgbClr val="FFFFFF"/>
                </a:highlight>
                <a:latin typeface="helvetica" panose="020B0604020202020204" pitchFamily="34" charset="0"/>
              </a:rPr>
              <a:t> had already improved by 500 mL or greater with biologic treatment. This residual impairment may be due to drug, treatment, and social determinants (</a:t>
            </a:r>
            <a:r>
              <a:rPr lang="en-US" b="0" i="0" err="1">
                <a:solidFill>
                  <a:srgbClr val="505050"/>
                </a:solidFill>
                <a:effectLst/>
                <a:highlight>
                  <a:srgbClr val="FFFFFF"/>
                </a:highlight>
                <a:latin typeface="helvetica" panose="020B0604020202020204" pitchFamily="34" charset="0"/>
              </a:rPr>
              <a:t>eg</a:t>
            </a:r>
            <a:r>
              <a:rPr lang="en-US" b="0" i="0">
                <a:solidFill>
                  <a:srgbClr val="505050"/>
                </a:solidFill>
                <a:effectLst/>
                <a:highlight>
                  <a:srgbClr val="FFFFFF"/>
                </a:highlight>
                <a:latin typeface="helvetica" panose="020B0604020202020204" pitchFamily="34" charset="0"/>
              </a:rPr>
              <a:t>, adherence and access) and/or the heterogeneity of severe asthma, including the presence of an underlying pathophysiology not targeted by existing biologics, T2-low asthma, and/or </a:t>
            </a:r>
            <a:r>
              <a:rPr lang="en-US" b="0" i="0" err="1">
                <a:solidFill>
                  <a:srgbClr val="505050"/>
                </a:solidFill>
                <a:effectLst/>
                <a:highlight>
                  <a:srgbClr val="FFFFFF"/>
                </a:highlight>
                <a:latin typeface="helvetica" panose="020B0604020202020204" pitchFamily="34" charset="0"/>
              </a:rPr>
              <a:t>nonpulmonary</a:t>
            </a:r>
            <a:r>
              <a:rPr lang="en-US" b="0" i="0">
                <a:solidFill>
                  <a:srgbClr val="505050"/>
                </a:solidFill>
                <a:effectLst/>
                <a:highlight>
                  <a:srgbClr val="FFFFFF"/>
                </a:highlight>
                <a:latin typeface="helvetica" panose="020B0604020202020204" pitchFamily="34" charset="0"/>
              </a:rPr>
              <a:t> comorbidities such as obesity. Long-term nonreversible damage may also limit response in some patients, which suggests the need for earlier intervention for possibly optimum benefit. It is also important to consider that biologics represent only certain aspects of the treatable traits approach to management and may require supplementation with other therapies as appropriate. Alternatively, residual impairment may indicate the need to switch biologics and may prompt us to consider response as a journey to the final destination (</a:t>
            </a:r>
            <a:r>
              <a:rPr lang="en-US" b="0" i="0" err="1">
                <a:solidFill>
                  <a:srgbClr val="505050"/>
                </a:solidFill>
                <a:effectLst/>
                <a:highlight>
                  <a:srgbClr val="FFFFFF"/>
                </a:highlight>
                <a:latin typeface="helvetica" panose="020B0604020202020204" pitchFamily="34" charset="0"/>
              </a:rPr>
              <a:t>ie</a:t>
            </a:r>
            <a:r>
              <a:rPr lang="en-US" b="0" i="0">
                <a:solidFill>
                  <a:srgbClr val="505050"/>
                </a:solidFill>
                <a:effectLst/>
                <a:highlight>
                  <a:srgbClr val="FFFFFF"/>
                </a:highlight>
                <a:latin typeface="helvetica" panose="020B0604020202020204" pitchFamily="34" charset="0"/>
              </a:rPr>
              <a:t>, remission).</a:t>
            </a:r>
            <a:endParaRPr lang="en-GB"/>
          </a:p>
        </p:txBody>
      </p:sp>
      <p:sp>
        <p:nvSpPr>
          <p:cNvPr id="4" name="Slide Number Placeholder 3"/>
          <p:cNvSpPr>
            <a:spLocks noGrp="1"/>
          </p:cNvSpPr>
          <p:nvPr>
            <p:ph type="sldNum" sz="quarter" idx="5"/>
          </p:nvPr>
        </p:nvSpPr>
        <p:spPr/>
        <p:txBody>
          <a:bodyPr/>
          <a:lstStyle/>
          <a:p>
            <a:fld id="{CE3339B8-EEBB-4409-A904-10DF2F311339}" type="slidenum">
              <a:rPr lang="en-GB" smtClean="0"/>
              <a:t>6</a:t>
            </a:fld>
            <a:endParaRPr lang="en-GB"/>
          </a:p>
        </p:txBody>
      </p:sp>
    </p:spTree>
    <p:extLst>
      <p:ext uri="{BB962C8B-B14F-4D97-AF65-F5344CB8AC3E}">
        <p14:creationId xmlns:p14="http://schemas.microsoft.com/office/powerpoint/2010/main" val="52801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50.2%, 33.5%, 25.8% and 20.3% of patients met criteria for 2, 3 (+control), 3 (+lung function) and 4-domain-remission, respectively. The odds of achieving 4-domain remission decreased by 15% for every additional 10-years asthma duration (odds ratio: 0.85; 95% CI: 0.73, 1.00).</a:t>
            </a:r>
          </a:p>
          <a:p>
            <a:r>
              <a:rPr lang="en-US"/>
              <a:t>One in 5 patients with severe asthma met the criteria for clinical remission in all 4 domains within 1-year of biologic initiation, increasing to 1 in 2 patients when remission included exacerbation + LTOCS outcome domains only (indicative of bronchial inflammation and most effectively targeted by biologic therapy). These findings lend further weight to GINA recommendations to avoid LTOCS if possible in severe asthma (i.e. due to potential for adverse events, many of which do not reverse upon discontinuation, plus now with a negative association with remission). </a:t>
            </a:r>
            <a:endParaRPr lang="en-GB"/>
          </a:p>
        </p:txBody>
      </p:sp>
      <p:sp>
        <p:nvSpPr>
          <p:cNvPr id="4" name="Slide Number Placeholder 3"/>
          <p:cNvSpPr>
            <a:spLocks noGrp="1"/>
          </p:cNvSpPr>
          <p:nvPr>
            <p:ph type="sldNum" sz="quarter" idx="5"/>
          </p:nvPr>
        </p:nvSpPr>
        <p:spPr/>
        <p:txBody>
          <a:bodyPr/>
          <a:lstStyle/>
          <a:p>
            <a:fld id="{CE3339B8-EEBB-4409-A904-10DF2F311339}" type="slidenum">
              <a:rPr lang="en-GB" smtClean="0"/>
              <a:t>7</a:t>
            </a:fld>
            <a:endParaRPr lang="en-GB"/>
          </a:p>
        </p:txBody>
      </p:sp>
    </p:spTree>
    <p:extLst>
      <p:ext uri="{BB962C8B-B14F-4D97-AF65-F5344CB8AC3E}">
        <p14:creationId xmlns:p14="http://schemas.microsoft.com/office/powerpoint/2010/main" val="143874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Importantly, patients with less severe disease and shorter duration of asthma pre-biologic-initiation had a better chance of achieving remission post-biologic.</a:t>
            </a:r>
          </a:p>
          <a:p>
            <a:endParaRPr lang="en-US"/>
          </a:p>
          <a:p>
            <a:r>
              <a:rPr lang="en-US"/>
              <a:t>The odds of remission increased in those with fewer exacerbations/year, lower LTOCS daily dose, better control and better lung function pre-biologic-initiation.</a:t>
            </a:r>
          </a:p>
          <a:p>
            <a:endParaRPr lang="en-US"/>
          </a:p>
          <a:p>
            <a:r>
              <a:rPr lang="en-US"/>
              <a:t>Pre-biologic correlates of remission were consistent across remission definitions. However, in contrast to what has been formerly observed with biologic response, where greater response is associated with greater pre-biologic-initiation disease severity, for remission those with less impairment pre-biologic had greater odds of achieving remission. Patients had a 29% increased odds of achieving 4-domain remission for every 5% greater ppFEV1, and were 41% less likely, respectively, to achieve remission for every additional 5 mg/day of LTOCS prescribed pre-biologic-initiation. The shorter duration of asthma as a remission predictor in the current study is particularly relevant and could indicate that the path to remission should start as early as possible.</a:t>
            </a:r>
            <a:endParaRPr lang="en-GB"/>
          </a:p>
        </p:txBody>
      </p:sp>
      <p:sp>
        <p:nvSpPr>
          <p:cNvPr id="4" name="Slide Number Placeholder 3"/>
          <p:cNvSpPr>
            <a:spLocks noGrp="1"/>
          </p:cNvSpPr>
          <p:nvPr>
            <p:ph type="sldNum" sz="quarter" idx="5"/>
          </p:nvPr>
        </p:nvSpPr>
        <p:spPr/>
        <p:txBody>
          <a:bodyPr/>
          <a:lstStyle/>
          <a:p>
            <a:fld id="{CE3339B8-EEBB-4409-A904-10DF2F311339}" type="slidenum">
              <a:rPr lang="en-GB" smtClean="0"/>
              <a:t>8</a:t>
            </a:fld>
            <a:endParaRPr lang="en-GB"/>
          </a:p>
        </p:txBody>
      </p:sp>
    </p:spTree>
    <p:extLst>
      <p:ext uri="{BB962C8B-B14F-4D97-AF65-F5344CB8AC3E}">
        <p14:creationId xmlns:p14="http://schemas.microsoft.com/office/powerpoint/2010/main" val="228251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3339B8-EEBB-4409-A904-10DF2F311339}" type="slidenum">
              <a:rPr lang="en-GB" smtClean="0"/>
              <a:t>9</a:t>
            </a:fld>
            <a:endParaRPr lang="en-GB"/>
          </a:p>
        </p:txBody>
      </p:sp>
    </p:spTree>
    <p:extLst>
      <p:ext uri="{BB962C8B-B14F-4D97-AF65-F5344CB8AC3E}">
        <p14:creationId xmlns:p14="http://schemas.microsoft.com/office/powerpoint/2010/main" val="3502147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57"/>
        <p:cNvGrpSpPr/>
        <p:nvPr/>
      </p:nvGrpSpPr>
      <p:grpSpPr>
        <a:xfrm>
          <a:off x="0" y="0"/>
          <a:ext cx="0" cy="0"/>
          <a:chOff x="0" y="0"/>
          <a:chExt cx="0" cy="0"/>
        </a:xfrm>
      </p:grpSpPr>
      <p:sp>
        <p:nvSpPr>
          <p:cNvPr id="58" name="Google Shape;58;p14"/>
          <p:cNvSpPr/>
          <p:nvPr/>
        </p:nvSpPr>
        <p:spPr>
          <a:xfrm>
            <a:off x="0" y="2722184"/>
            <a:ext cx="12192000" cy="1631731"/>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9" name="Google Shape;59;p14"/>
          <p:cNvSpPr txBox="1">
            <a:spLocks noGrp="1"/>
          </p:cNvSpPr>
          <p:nvPr>
            <p:ph type="subTitle" idx="1"/>
          </p:nvPr>
        </p:nvSpPr>
        <p:spPr>
          <a:xfrm>
            <a:off x="283778" y="4392341"/>
            <a:ext cx="11645463" cy="1187451"/>
          </a:xfrm>
          <a:prstGeom prst="rect">
            <a:avLst/>
          </a:prstGeom>
          <a:noFill/>
          <a:ln>
            <a:noFill/>
          </a:ln>
        </p:spPr>
        <p:txBody>
          <a:bodyPr spcFirstLastPara="1" wrap="square" lIns="0" tIns="0" rIns="91425" bIns="45700" anchor="ctr" anchorCtr="0">
            <a:noAutofit/>
          </a:bodyPr>
          <a:lstStyle>
            <a:lvl1pPr lvl="0" algn="ctr">
              <a:spcBef>
                <a:spcPts val="1600"/>
              </a:spcBef>
              <a:spcAft>
                <a:spcPts val="0"/>
              </a:spcAft>
              <a:buSzPts val="1600"/>
              <a:buNone/>
              <a:defRPr sz="2133">
                <a:solidFill>
                  <a:schemeClr val="accent3"/>
                </a:solidFill>
              </a:defRPr>
            </a:lvl1pPr>
            <a:lvl2pPr lvl="1" algn="ctr">
              <a:spcBef>
                <a:spcPts val="400"/>
              </a:spcBef>
              <a:spcAft>
                <a:spcPts val="0"/>
              </a:spcAft>
              <a:buSzPts val="1400"/>
              <a:buNone/>
              <a:defRPr>
                <a:solidFill>
                  <a:srgbClr val="909090"/>
                </a:solidFill>
              </a:defRPr>
            </a:lvl2pPr>
            <a:lvl3pPr lvl="2" algn="ctr">
              <a:spcBef>
                <a:spcPts val="400"/>
              </a:spcBef>
              <a:spcAft>
                <a:spcPts val="0"/>
              </a:spcAft>
              <a:buSzPts val="1200"/>
              <a:buNone/>
              <a:defRPr>
                <a:solidFill>
                  <a:srgbClr val="909090"/>
                </a:solidFill>
              </a:defRPr>
            </a:lvl3pPr>
            <a:lvl4pPr lvl="3" algn="ctr">
              <a:spcBef>
                <a:spcPts val="400"/>
              </a:spcBef>
              <a:spcAft>
                <a:spcPts val="0"/>
              </a:spcAft>
              <a:buSzPts val="1000"/>
              <a:buNone/>
              <a:defRPr>
                <a:solidFill>
                  <a:srgbClr val="909090"/>
                </a:solidFill>
              </a:defRPr>
            </a:lvl4pPr>
            <a:lvl5pPr lvl="4" algn="ctr">
              <a:spcBef>
                <a:spcPts val="400"/>
              </a:spcBef>
              <a:spcAft>
                <a:spcPts val="0"/>
              </a:spcAft>
              <a:buSzPts val="800"/>
              <a:buNone/>
              <a:defRPr>
                <a:solidFill>
                  <a:srgbClr val="909090"/>
                </a:solidFill>
              </a:defRPr>
            </a:lvl5pPr>
            <a:lvl6pPr lvl="5" algn="ctr">
              <a:spcBef>
                <a:spcPts val="400"/>
              </a:spcBef>
              <a:spcAft>
                <a:spcPts val="0"/>
              </a:spcAft>
              <a:buClr>
                <a:srgbClr val="909090"/>
              </a:buClr>
              <a:buSzPts val="1500"/>
              <a:buNone/>
              <a:defRPr>
                <a:solidFill>
                  <a:srgbClr val="909090"/>
                </a:solidFill>
              </a:defRPr>
            </a:lvl6pPr>
            <a:lvl7pPr lvl="6" algn="ctr">
              <a:spcBef>
                <a:spcPts val="400"/>
              </a:spcBef>
              <a:spcAft>
                <a:spcPts val="0"/>
              </a:spcAft>
              <a:buClr>
                <a:srgbClr val="909090"/>
              </a:buClr>
              <a:buSzPts val="1500"/>
              <a:buNone/>
              <a:defRPr>
                <a:solidFill>
                  <a:srgbClr val="909090"/>
                </a:solidFill>
              </a:defRPr>
            </a:lvl7pPr>
            <a:lvl8pPr lvl="7" algn="ctr">
              <a:spcBef>
                <a:spcPts val="400"/>
              </a:spcBef>
              <a:spcAft>
                <a:spcPts val="0"/>
              </a:spcAft>
              <a:buClr>
                <a:srgbClr val="909090"/>
              </a:buClr>
              <a:buSzPts val="1500"/>
              <a:buNone/>
              <a:defRPr>
                <a:solidFill>
                  <a:srgbClr val="909090"/>
                </a:solidFill>
              </a:defRPr>
            </a:lvl8pPr>
            <a:lvl9pPr lvl="8" algn="ctr">
              <a:spcBef>
                <a:spcPts val="400"/>
              </a:spcBef>
              <a:spcAft>
                <a:spcPts val="0"/>
              </a:spcAft>
              <a:buClr>
                <a:srgbClr val="909090"/>
              </a:buClr>
              <a:buSzPts val="1500"/>
              <a:buNone/>
              <a:defRPr>
                <a:solidFill>
                  <a:srgbClr val="909090"/>
                </a:solidFill>
              </a:defRPr>
            </a:lvl9pPr>
          </a:lstStyle>
          <a:p>
            <a:endParaRPr/>
          </a:p>
        </p:txBody>
      </p:sp>
      <p:sp>
        <p:nvSpPr>
          <p:cNvPr id="60" name="Google Shape;60;p14"/>
          <p:cNvSpPr txBox="1">
            <a:spLocks noGrp="1"/>
          </p:cNvSpPr>
          <p:nvPr>
            <p:ph type="ctrTitle"/>
          </p:nvPr>
        </p:nvSpPr>
        <p:spPr>
          <a:xfrm>
            <a:off x="294290" y="2733253"/>
            <a:ext cx="11634951" cy="1470025"/>
          </a:xfrm>
          <a:prstGeom prst="rect">
            <a:avLst/>
          </a:prstGeom>
          <a:noFill/>
          <a:ln>
            <a:noFill/>
          </a:ln>
        </p:spPr>
        <p:txBody>
          <a:bodyPr spcFirstLastPara="1" wrap="square" lIns="0" tIns="45700" rIns="91425" bIns="0" anchor="ctr" anchorCtr="0">
            <a:noAutofit/>
          </a:bodyPr>
          <a:lstStyle>
            <a:lvl1pPr lvl="0" algn="ctr">
              <a:spcBef>
                <a:spcPts val="0"/>
              </a:spcBef>
              <a:spcAft>
                <a:spcPts val="0"/>
              </a:spcAft>
              <a:buClr>
                <a:schemeClr val="lt1"/>
              </a:buClr>
              <a:buSzPts val="24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1" name="Google Shape;61;p14"/>
          <p:cNvPicPr preferRelativeResize="0"/>
          <p:nvPr/>
        </p:nvPicPr>
        <p:blipFill rotWithShape="1">
          <a:blip r:embed="rId2">
            <a:alphaModFix/>
          </a:blip>
          <a:srcRect/>
          <a:stretch/>
        </p:blipFill>
        <p:spPr>
          <a:xfrm>
            <a:off x="4403667" y="1349186"/>
            <a:ext cx="3384664" cy="1116743"/>
          </a:xfrm>
          <a:prstGeom prst="rect">
            <a:avLst/>
          </a:prstGeom>
          <a:noFill/>
          <a:ln>
            <a:noFill/>
          </a:ln>
        </p:spPr>
      </p:pic>
      <p:pic>
        <p:nvPicPr>
          <p:cNvPr id="62" name="Google Shape;62;p14"/>
          <p:cNvPicPr preferRelativeResize="0"/>
          <p:nvPr/>
        </p:nvPicPr>
        <p:blipFill rotWithShape="1">
          <a:blip r:embed="rId3">
            <a:alphaModFix/>
          </a:blip>
          <a:srcRect/>
          <a:stretch/>
        </p:blipFill>
        <p:spPr>
          <a:xfrm>
            <a:off x="5277569" y="5731402"/>
            <a:ext cx="1645244" cy="818404"/>
          </a:xfrm>
          <a:prstGeom prst="rect">
            <a:avLst/>
          </a:prstGeom>
          <a:noFill/>
          <a:ln>
            <a:noFill/>
          </a:ln>
        </p:spPr>
      </p:pic>
    </p:spTree>
    <p:extLst>
      <p:ext uri="{BB962C8B-B14F-4D97-AF65-F5344CB8AC3E}">
        <p14:creationId xmlns:p14="http://schemas.microsoft.com/office/powerpoint/2010/main" val="47587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430924" y="6062684"/>
            <a:ext cx="5136000" cy="536555"/>
          </a:xfrm>
          <a:prstGeom prst="rect">
            <a:avLst/>
          </a:prstGeom>
          <a:noFill/>
          <a:ln>
            <a:noFill/>
          </a:ln>
        </p:spPr>
        <p:txBody>
          <a:bodyPr spcFirstLastPara="1" wrap="square" lIns="0" tIns="0" rIns="0" bIns="0" anchor="b" anchorCtr="0">
            <a:noAutofit/>
          </a:bodyPr>
          <a:lstStyle>
            <a:lvl1pPr marL="609585" lvl="0" indent="-304792" algn="l">
              <a:spcBef>
                <a:spcPts val="0"/>
              </a:spcBef>
              <a:spcAft>
                <a:spcPts val="0"/>
              </a:spcAft>
              <a:buSzPts val="800"/>
              <a:buNone/>
              <a:defRPr sz="1067"/>
            </a:lvl1pPr>
            <a:lvl2pPr marL="1219170" lvl="1" indent="-304792" algn="l">
              <a:spcBef>
                <a:spcPts val="0"/>
              </a:spcBef>
              <a:spcAft>
                <a:spcPts val="0"/>
              </a:spcAft>
              <a:buSzPts val="900"/>
              <a:buNone/>
              <a:defRPr sz="1200"/>
            </a:lvl2pPr>
            <a:lvl3pPr marL="1828754" lvl="2" indent="-304792" algn="l">
              <a:spcBef>
                <a:spcPts val="400"/>
              </a:spcBef>
              <a:spcAft>
                <a:spcPts val="0"/>
              </a:spcAft>
              <a:buSzPts val="900"/>
              <a:buNone/>
              <a:defRPr sz="1200"/>
            </a:lvl3pPr>
            <a:lvl4pPr marL="2438339" lvl="3" indent="-304792" algn="l">
              <a:spcBef>
                <a:spcPts val="400"/>
              </a:spcBef>
              <a:spcAft>
                <a:spcPts val="0"/>
              </a:spcAft>
              <a:buSzPts val="900"/>
              <a:buNone/>
              <a:defRPr sz="1200"/>
            </a:lvl4pPr>
            <a:lvl5pPr marL="3047924" lvl="4" indent="-304792" algn="l">
              <a:spcBef>
                <a:spcPts val="400"/>
              </a:spcBef>
              <a:spcAft>
                <a:spcPts val="0"/>
              </a:spcAft>
              <a:buSzPts val="900"/>
              <a:buNone/>
              <a:defRPr sz="12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86" name="Google Shape;86;p18"/>
          <p:cNvSpPr txBox="1">
            <a:spLocks noGrp="1"/>
          </p:cNvSpPr>
          <p:nvPr>
            <p:ph type="body" idx="2"/>
          </p:nvPr>
        </p:nvSpPr>
        <p:spPr>
          <a:xfrm>
            <a:off x="5747261" y="6062684"/>
            <a:ext cx="5136000" cy="536555"/>
          </a:xfrm>
          <a:prstGeom prst="rect">
            <a:avLst/>
          </a:prstGeom>
          <a:noFill/>
          <a:ln>
            <a:noFill/>
          </a:ln>
        </p:spPr>
        <p:txBody>
          <a:bodyPr spcFirstLastPara="1" wrap="square" lIns="0" tIns="0" rIns="0" bIns="0" anchor="b" anchorCtr="0">
            <a:noAutofit/>
          </a:bodyPr>
          <a:lstStyle>
            <a:lvl1pPr marL="609585" lvl="0" indent="-304792" algn="r">
              <a:spcBef>
                <a:spcPts val="0"/>
              </a:spcBef>
              <a:spcAft>
                <a:spcPts val="0"/>
              </a:spcAft>
              <a:buSzPts val="800"/>
              <a:buNone/>
              <a:defRPr sz="1067"/>
            </a:lvl1pPr>
            <a:lvl2pPr marL="1219170" lvl="1" indent="-304792" algn="l">
              <a:spcBef>
                <a:spcPts val="0"/>
              </a:spcBef>
              <a:spcAft>
                <a:spcPts val="0"/>
              </a:spcAft>
              <a:buSzPts val="900"/>
              <a:buNone/>
              <a:defRPr sz="1200"/>
            </a:lvl2pPr>
            <a:lvl3pPr marL="1828754" lvl="2" indent="-304792" algn="l">
              <a:spcBef>
                <a:spcPts val="400"/>
              </a:spcBef>
              <a:spcAft>
                <a:spcPts val="0"/>
              </a:spcAft>
              <a:buSzPts val="900"/>
              <a:buNone/>
              <a:defRPr sz="1200"/>
            </a:lvl3pPr>
            <a:lvl4pPr marL="2438339" lvl="3" indent="-304792" algn="l">
              <a:spcBef>
                <a:spcPts val="400"/>
              </a:spcBef>
              <a:spcAft>
                <a:spcPts val="0"/>
              </a:spcAft>
              <a:buSzPts val="900"/>
              <a:buNone/>
              <a:defRPr sz="1200"/>
            </a:lvl4pPr>
            <a:lvl5pPr marL="3047924" lvl="4" indent="-304792" algn="l">
              <a:spcBef>
                <a:spcPts val="400"/>
              </a:spcBef>
              <a:spcAft>
                <a:spcPts val="0"/>
              </a:spcAft>
              <a:buSzPts val="900"/>
              <a:buNone/>
              <a:defRPr sz="12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87" name="Google Shape;87;p18"/>
          <p:cNvPicPr preferRelativeResize="0"/>
          <p:nvPr/>
        </p:nvPicPr>
        <p:blipFill rotWithShape="1">
          <a:blip r:embed="rId2">
            <a:alphaModFix/>
          </a:blip>
          <a:srcRect/>
          <a:stretch/>
        </p:blipFill>
        <p:spPr>
          <a:xfrm>
            <a:off x="10911582" y="171421"/>
            <a:ext cx="895041" cy="295312"/>
          </a:xfrm>
          <a:prstGeom prst="rect">
            <a:avLst/>
          </a:prstGeom>
          <a:noFill/>
          <a:ln>
            <a:noFill/>
          </a:ln>
        </p:spPr>
      </p:pic>
      <p:pic>
        <p:nvPicPr>
          <p:cNvPr id="88" name="Google Shape;88;p18"/>
          <p:cNvPicPr preferRelativeResize="0"/>
          <p:nvPr/>
        </p:nvPicPr>
        <p:blipFill rotWithShape="1">
          <a:blip r:embed="rId3">
            <a:alphaModFix/>
          </a:blip>
          <a:srcRect/>
          <a:stretch/>
        </p:blipFill>
        <p:spPr>
          <a:xfrm>
            <a:off x="11101506" y="6336050"/>
            <a:ext cx="671001" cy="333780"/>
          </a:xfrm>
          <a:prstGeom prst="rect">
            <a:avLst/>
          </a:prstGeom>
          <a:noFill/>
          <a:ln>
            <a:noFill/>
          </a:ln>
        </p:spPr>
      </p:pic>
      <p:sp>
        <p:nvSpPr>
          <p:cNvPr id="89" name="Google Shape;89;p18"/>
          <p:cNvSpPr txBox="1">
            <a:spLocks noGrp="1"/>
          </p:cNvSpPr>
          <p:nvPr>
            <p:ph type="title"/>
          </p:nvPr>
        </p:nvSpPr>
        <p:spPr>
          <a:xfrm>
            <a:off x="431800" y="197232"/>
            <a:ext cx="11328400" cy="605893"/>
          </a:xfrm>
          <a:prstGeom prst="rect">
            <a:avLst/>
          </a:prstGeom>
          <a:noFill/>
          <a:ln>
            <a:noFill/>
          </a:ln>
        </p:spPr>
        <p:txBody>
          <a:bodyPr spcFirstLastPara="1" wrap="square" lIns="0" tIns="45700" rIns="91425" bIns="0" anchor="b"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45382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31800" y="188171"/>
            <a:ext cx="11328400" cy="603015"/>
          </a:xfrm>
          <a:prstGeom prst="rect">
            <a:avLst/>
          </a:prstGeom>
          <a:noFill/>
          <a:ln>
            <a:noFill/>
          </a:ln>
        </p:spPr>
        <p:txBody>
          <a:bodyPr spcFirstLastPara="1" wrap="square" lIns="0" tIns="45700" rIns="91425" bIns="0" anchor="b" anchorCtr="0">
            <a:noAutofit/>
          </a:bodyPr>
          <a:lstStyle>
            <a:lvl1pPr marR="0" lvl="0" algn="l" rtl="0">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31800" y="1255413"/>
            <a:ext cx="11328400" cy="4640563"/>
          </a:xfrm>
          <a:prstGeom prst="rect">
            <a:avLst/>
          </a:prstGeom>
          <a:noFill/>
          <a:ln>
            <a:noFill/>
          </a:ln>
        </p:spPr>
        <p:txBody>
          <a:bodyPr spcFirstLastPara="1" wrap="square" lIns="0" tIns="0" rIns="91425" bIns="45700" anchor="t" anchorCtr="0">
            <a:noAutofit/>
          </a:bodyPr>
          <a:lstStyle>
            <a:lvl1pPr marL="457200" marR="0" lvl="0" indent="-330200" algn="l" rtl="0">
              <a:spcBef>
                <a:spcPts val="1200"/>
              </a:spcBef>
              <a:spcAft>
                <a:spcPts val="0"/>
              </a:spcAft>
              <a:buClr>
                <a:srgbClr val="FF9900"/>
              </a:buClr>
              <a:buSzPts val="1600"/>
              <a:buFont typeface="Arial"/>
              <a:buChar char="•"/>
              <a:defRPr sz="1600" b="0" i="0" u="none" strike="noStrike" cap="none">
                <a:solidFill>
                  <a:schemeClr val="accent1"/>
                </a:solidFill>
                <a:latin typeface="Arial"/>
                <a:ea typeface="Arial"/>
                <a:cs typeface="Arial"/>
                <a:sym typeface="Arial"/>
              </a:defRPr>
            </a:lvl1pPr>
            <a:lvl2pPr marL="914400" marR="0" lvl="1" indent="-317500" algn="l" rtl="0">
              <a:spcBef>
                <a:spcPts val="300"/>
              </a:spcBef>
              <a:spcAft>
                <a:spcPts val="0"/>
              </a:spcAft>
              <a:buClr>
                <a:srgbClr val="FF9900"/>
              </a:buClr>
              <a:buSzPts val="1400"/>
              <a:buFont typeface="Arial"/>
              <a:buChar char="–"/>
              <a:defRPr sz="1400" b="0" i="0" u="none" strike="noStrike" cap="none">
                <a:solidFill>
                  <a:schemeClr val="accent1"/>
                </a:solidFill>
                <a:latin typeface="Arial"/>
                <a:ea typeface="Arial"/>
                <a:cs typeface="Arial"/>
                <a:sym typeface="Arial"/>
              </a:defRPr>
            </a:lvl2pPr>
            <a:lvl3pPr marL="1371600" marR="0" lvl="2" indent="-304800" algn="l" rtl="0">
              <a:spcBef>
                <a:spcPts val="300"/>
              </a:spcBef>
              <a:spcAft>
                <a:spcPts val="0"/>
              </a:spcAft>
              <a:buClr>
                <a:srgbClr val="FF9900"/>
              </a:buClr>
              <a:buSzPts val="1200"/>
              <a:buFont typeface="Courier New"/>
              <a:buChar char="o"/>
              <a:defRPr sz="1200" b="0" i="0" u="none" strike="noStrike" cap="none">
                <a:solidFill>
                  <a:schemeClr val="accent1"/>
                </a:solidFill>
                <a:latin typeface="Arial"/>
                <a:ea typeface="Arial"/>
                <a:cs typeface="Arial"/>
                <a:sym typeface="Arial"/>
              </a:defRPr>
            </a:lvl3pPr>
            <a:lvl4pPr marL="1828800" marR="0" lvl="3" indent="-292100" algn="l" rtl="0">
              <a:spcBef>
                <a:spcPts val="300"/>
              </a:spcBef>
              <a:spcAft>
                <a:spcPts val="0"/>
              </a:spcAft>
              <a:buClr>
                <a:srgbClr val="FF9900"/>
              </a:buClr>
              <a:buSzPts val="1000"/>
              <a:buFont typeface="Arial"/>
              <a:buChar char="–"/>
              <a:defRPr sz="1000" b="0" i="0" u="none" strike="noStrike" cap="none">
                <a:solidFill>
                  <a:schemeClr val="accent1"/>
                </a:solidFill>
                <a:latin typeface="Arial"/>
                <a:ea typeface="Arial"/>
                <a:cs typeface="Arial"/>
                <a:sym typeface="Arial"/>
              </a:defRPr>
            </a:lvl4pPr>
            <a:lvl5pPr marL="2286000" marR="0" lvl="4" indent="-279400" algn="l" rtl="0">
              <a:spcBef>
                <a:spcPts val="300"/>
              </a:spcBef>
              <a:spcAft>
                <a:spcPts val="0"/>
              </a:spcAft>
              <a:buClr>
                <a:srgbClr val="FF9900"/>
              </a:buClr>
              <a:buSzPts val="800"/>
              <a:buFont typeface="Arial"/>
              <a:buChar char="»"/>
              <a:defRPr sz="800" b="0" i="0" u="none" strike="noStrike" cap="none">
                <a:solidFill>
                  <a:schemeClr val="accen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 name="Google Shape;53;p13"/>
          <p:cNvSpPr/>
          <p:nvPr/>
        </p:nvSpPr>
        <p:spPr>
          <a:xfrm>
            <a:off x="0" y="905230"/>
            <a:ext cx="12192000" cy="60959"/>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13"/>
          <p:cNvSpPr/>
          <p:nvPr/>
        </p:nvSpPr>
        <p:spPr>
          <a:xfrm>
            <a:off x="0" y="992821"/>
            <a:ext cx="12192000" cy="60959"/>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55" name="Google Shape;55;p13"/>
          <p:cNvPicPr preferRelativeResize="0"/>
          <p:nvPr/>
        </p:nvPicPr>
        <p:blipFill rotWithShape="1">
          <a:blip r:embed="rId4">
            <a:alphaModFix/>
          </a:blip>
          <a:srcRect/>
          <a:stretch/>
        </p:blipFill>
        <p:spPr>
          <a:xfrm>
            <a:off x="10911582" y="171421"/>
            <a:ext cx="895041" cy="295312"/>
          </a:xfrm>
          <a:prstGeom prst="rect">
            <a:avLst/>
          </a:prstGeom>
          <a:noFill/>
          <a:ln>
            <a:noFill/>
          </a:ln>
        </p:spPr>
      </p:pic>
      <p:pic>
        <p:nvPicPr>
          <p:cNvPr id="56" name="Google Shape;56;p13"/>
          <p:cNvPicPr preferRelativeResize="0"/>
          <p:nvPr/>
        </p:nvPicPr>
        <p:blipFill rotWithShape="1">
          <a:blip r:embed="rId5">
            <a:alphaModFix/>
          </a:blip>
          <a:srcRect/>
          <a:stretch/>
        </p:blipFill>
        <p:spPr>
          <a:xfrm>
            <a:off x="11101505" y="6336050"/>
            <a:ext cx="671000" cy="333780"/>
          </a:xfrm>
          <a:prstGeom prst="rect">
            <a:avLst/>
          </a:prstGeom>
          <a:noFill/>
          <a:ln>
            <a:noFill/>
          </a:ln>
        </p:spPr>
      </p:pic>
    </p:spTree>
    <p:extLst>
      <p:ext uri="{BB962C8B-B14F-4D97-AF65-F5344CB8AC3E}">
        <p14:creationId xmlns:p14="http://schemas.microsoft.com/office/powerpoint/2010/main" val="2912554055"/>
      </p:ext>
    </p:extLst>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guide id="3" orient="horz" pos="787">
          <p15:clr>
            <a:srgbClr val="F26B43"/>
          </p15:clr>
        </p15:guide>
        <p15:guide id="4" pos="2880">
          <p15:clr>
            <a:srgbClr val="F26B43"/>
          </p15:clr>
        </p15:guide>
        <p15:guide id="5" pos="55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i.org/10.1164/rccm.202311-2192O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jaci-inpractice.org/article/S2213-2198(24)00530-0/fulltex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hyperlink" Target="https://doi.org/10.1164/rccm.202311-2192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jaci-inpractice.org/article/S2213-2198(24)00530-0/fulltext" TargetMode="External"/><Relationship Id="rId4" Type="http://schemas.openxmlformats.org/officeDocument/2006/relationships/hyperlink" Target="https://doi.org/10.1164/rccm.202311-2192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jaci-inpractice.org/article/S2213-2198(24)00530-0/fulltext" TargetMode="External"/><Relationship Id="rId5" Type="http://schemas.openxmlformats.org/officeDocument/2006/relationships/hyperlink" Target="https://doi.org/10.1164/rccm.202311-2192OC"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jaci-inpractice.org/article/S2213-2198(24)00530-0/full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jaci-inpractice.org/article/S2213-2198(24)00530-0/full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jaci-inpractice.org/article/S2213-2198(24)00530-0/full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oi.org/10.1164/rccm.202311-2192O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oi.org/10.1164/rccm.202311-2192OC"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hyperlink" Target="https://www.jaci-inpractice.org/article/S2213-2198(24)00530-0/full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0"/>
          <p:cNvSpPr txBox="1">
            <a:spLocks noGrp="1"/>
          </p:cNvSpPr>
          <p:nvPr>
            <p:ph type="ctrTitle"/>
          </p:nvPr>
        </p:nvSpPr>
        <p:spPr>
          <a:xfrm>
            <a:off x="278524" y="2772582"/>
            <a:ext cx="11634951" cy="1470025"/>
          </a:xfrm>
          <a:prstGeom prst="rect">
            <a:avLst/>
          </a:prstGeom>
          <a:noFill/>
          <a:ln>
            <a:noFill/>
          </a:ln>
        </p:spPr>
        <p:txBody>
          <a:bodyPr spcFirstLastPara="1" wrap="square" lIns="0" tIns="60933" rIns="121900" bIns="0" anchor="ctr" anchorCtr="0">
            <a:noAutofit/>
          </a:bodyPr>
          <a:lstStyle/>
          <a:p>
            <a:r>
              <a:rPr lang="en-GB" sz="2667">
                <a:latin typeface="Calibri" panose="020F0502020204030204" pitchFamily="34" charset="0"/>
                <a:ea typeface="Calibri" panose="020F0502020204030204" pitchFamily="34" charset="0"/>
                <a:cs typeface="Times New Roman" panose="02020603050405020304" pitchFamily="18" charset="0"/>
              </a:rPr>
              <a:t>Exploring different composite definitions of responders and non-responders </a:t>
            </a:r>
            <a:br>
              <a:rPr lang="en-GB" sz="2667">
                <a:latin typeface="Calibri" panose="020F0502020204030204" pitchFamily="34" charset="0"/>
                <a:ea typeface="Calibri" panose="020F0502020204030204" pitchFamily="34" charset="0"/>
                <a:cs typeface="Times New Roman" panose="02020603050405020304" pitchFamily="18" charset="0"/>
              </a:rPr>
            </a:br>
            <a:r>
              <a:rPr lang="en-GB" sz="2667">
                <a:latin typeface="Calibri" panose="020F0502020204030204" pitchFamily="34" charset="0"/>
                <a:ea typeface="Calibri" panose="020F0502020204030204" pitchFamily="34" charset="0"/>
                <a:cs typeface="Times New Roman" panose="02020603050405020304" pitchFamily="18" charset="0"/>
              </a:rPr>
              <a:t>to biologic treatment for severe asthma (FULL BEAM response)</a:t>
            </a:r>
            <a:br>
              <a:rPr lang="en-GB" sz="2667">
                <a:latin typeface="Calibri" panose="020F0502020204030204" pitchFamily="34" charset="0"/>
                <a:ea typeface="Calibri" panose="020F0502020204030204" pitchFamily="34" charset="0"/>
                <a:cs typeface="Times New Roman" panose="02020603050405020304" pitchFamily="18" charset="0"/>
              </a:rPr>
            </a:br>
            <a:r>
              <a:rPr lang="en-US" sz="2667">
                <a:latin typeface="Calibri" panose="020F0502020204030204" pitchFamily="34" charset="0"/>
                <a:ea typeface="Calibri" panose="020F0502020204030204" pitchFamily="34" charset="0"/>
                <a:cs typeface="Times New Roman" panose="02020603050405020304" pitchFamily="18" charset="0"/>
              </a:rPr>
              <a:t>Exploring Definitions and Predictors of Severe Asthma Clinical Remission Post-Biologic in Adults </a:t>
            </a:r>
            <a:r>
              <a:rPr lang="en-GB" sz="2667">
                <a:latin typeface="Calibri" panose="020F0502020204030204" pitchFamily="34" charset="0"/>
                <a:ea typeface="Calibri" panose="020F0502020204030204" pitchFamily="34" charset="0"/>
                <a:cs typeface="Times New Roman" panose="02020603050405020304" pitchFamily="18" charset="0"/>
              </a:rPr>
              <a:t>(FULL BEAM remission)</a:t>
            </a:r>
            <a:endParaRPr sz="2667">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B02481C-2F51-B9DA-5C15-D28730EA4A83}"/>
              </a:ext>
            </a:extLst>
          </p:cNvPr>
          <p:cNvSpPr txBox="1"/>
          <p:nvPr/>
        </p:nvSpPr>
        <p:spPr>
          <a:xfrm>
            <a:off x="278524" y="6627168"/>
            <a:ext cx="11801476" cy="230832"/>
          </a:xfrm>
          <a:prstGeom prst="rect">
            <a:avLst/>
          </a:prstGeom>
          <a:noFill/>
        </p:spPr>
        <p:txBody>
          <a:bodyPr wrap="square">
            <a:spAutoFit/>
          </a:bodyPr>
          <a:lstStyle/>
          <a:p>
            <a:pPr algn="ctr" fontAlgn="base"/>
            <a:r>
              <a:rPr lang="en-GB" sz="900">
                <a:solidFill>
                  <a:schemeClr val="accent1"/>
                </a:solidFill>
                <a:latin typeface="Arial"/>
                <a:cs typeface="Arial"/>
                <a:sym typeface="Arial"/>
              </a:rPr>
              <a:t>Perez-de-Llano, L. et al., </a:t>
            </a:r>
            <a:r>
              <a:rPr lang="en-NZ" sz="900">
                <a:solidFill>
                  <a:schemeClr val="accent1"/>
                </a:solidFill>
                <a:latin typeface="Arial"/>
                <a:cs typeface="Arial"/>
                <a:sym typeface="Arial"/>
              </a:rPr>
              <a:t>Am J Respir Crit Care Med 2024, </a:t>
            </a:r>
            <a:r>
              <a:rPr lang="en-GB" sz="900">
                <a:solidFill>
                  <a:schemeClr val="accent1"/>
                </a:solidFill>
                <a:latin typeface="Arial"/>
                <a:cs typeface="Arial"/>
                <a:sym typeface="Arial"/>
                <a:hlinkClick r:id="rId3">
                  <a:extLst>
                    <a:ext uri="{A12FA001-AC4F-418D-AE19-62706E023703}">
                      <ahyp:hlinkClr xmlns:ahyp="http://schemas.microsoft.com/office/drawing/2018/hyperlinkcolor" val="tx"/>
                    </a:ext>
                  </a:extLst>
                </a:hlinkClick>
              </a:rPr>
              <a:t>https://doi.org/10.1164/rccm.202311-2192OC</a:t>
            </a:r>
            <a:r>
              <a:rPr lang="en-GB" sz="900">
                <a:solidFill>
                  <a:schemeClr val="accent1"/>
                </a:solidFill>
                <a:latin typeface="Arial"/>
                <a:cs typeface="Arial"/>
                <a:sym typeface="Arial"/>
              </a:rPr>
              <a:t>   </a:t>
            </a:r>
            <a:r>
              <a:rPr lang="it-IT" sz="900">
                <a:solidFill>
                  <a:schemeClr val="accent1"/>
                </a:solidFill>
                <a:latin typeface="Arial"/>
                <a:cs typeface="Arial"/>
              </a:rPr>
              <a:t>Scelo, G. et al.,</a:t>
            </a:r>
            <a:r>
              <a:rPr lang="en-GB" sz="900">
                <a:solidFill>
                  <a:schemeClr val="accent1"/>
                </a:solidFill>
                <a:latin typeface="Arial"/>
                <a:cs typeface="Arial"/>
              </a:rPr>
              <a:t> J Allergy Clin Immunol </a:t>
            </a:r>
            <a:r>
              <a:rPr lang="en-GB" sz="900" err="1">
                <a:solidFill>
                  <a:schemeClr val="accent1"/>
                </a:solidFill>
                <a:latin typeface="Arial"/>
                <a:cs typeface="Arial"/>
              </a:rPr>
              <a:t>Pract</a:t>
            </a:r>
            <a:r>
              <a:rPr lang="en-GB" sz="900">
                <a:solidFill>
                  <a:schemeClr val="accent1"/>
                </a:solidFill>
                <a:latin typeface="Arial"/>
                <a:cs typeface="Arial"/>
              </a:rPr>
              <a:t>. 2024 May 19:S2213-2198(24)00530-0. </a:t>
            </a:r>
            <a:r>
              <a:rPr lang="en-GB" sz="900">
                <a:solidFill>
                  <a:schemeClr val="accent1"/>
                </a:solidFill>
                <a:latin typeface="Arial"/>
                <a:cs typeface="Arial"/>
                <a:hlinkClick r:id="rId4">
                  <a:extLst>
                    <a:ext uri="{A12FA001-AC4F-418D-AE19-62706E023703}">
                      <ahyp:hlinkClr xmlns:ahyp="http://schemas.microsoft.com/office/drawing/2018/hyperlinkcolor" val="tx"/>
                    </a:ext>
                  </a:extLst>
                </a:hlinkClick>
              </a:rPr>
              <a:t>doi: 10.1016/j.jaip.2024.05.016. ​</a:t>
            </a:r>
            <a:endParaRPr lang="en-GB" sz="900">
              <a:solidFill>
                <a:schemeClr val="accent1"/>
              </a:solidFill>
              <a:latin typeface="Arial"/>
              <a:cs typeface="Arial"/>
            </a:endParaRPr>
          </a:p>
        </p:txBody>
      </p:sp>
      <p:sp>
        <p:nvSpPr>
          <p:cNvPr id="2" name="TextBox 1">
            <a:extLst>
              <a:ext uri="{FF2B5EF4-FFF2-40B4-BE49-F238E27FC236}">
                <a16:creationId xmlns:a16="http://schemas.microsoft.com/office/drawing/2014/main" id="{1DB3C0CD-61F0-DD5A-7DD0-3451490A2784}"/>
              </a:ext>
            </a:extLst>
          </p:cNvPr>
          <p:cNvSpPr txBox="1"/>
          <p:nvPr/>
        </p:nvSpPr>
        <p:spPr>
          <a:xfrm>
            <a:off x="3873909" y="4729316"/>
            <a:ext cx="4444180" cy="584775"/>
          </a:xfrm>
          <a:prstGeom prst="rect">
            <a:avLst/>
          </a:prstGeom>
          <a:noFill/>
        </p:spPr>
        <p:txBody>
          <a:bodyPr wrap="square" rtlCol="0">
            <a:spAutoFit/>
          </a:bodyPr>
          <a:lstStyle/>
          <a:p>
            <a:pPr algn="ctr"/>
            <a:r>
              <a:rPr lang="en-US" sz="3200" b="1">
                <a:solidFill>
                  <a:schemeClr val="accent3"/>
                </a:solidFill>
                <a:latin typeface="Calibri" panose="020F0502020204030204" pitchFamily="34" charset="0"/>
                <a:ea typeface="Calibri" panose="020F0502020204030204" pitchFamily="34" charset="0"/>
                <a:cs typeface="Times New Roman" panose="02020603050405020304" pitchFamily="18" charset="0"/>
                <a:sym typeface="Arial"/>
              </a:rPr>
              <a:t>ISAR FULL BEAM</a:t>
            </a:r>
            <a:endParaRPr lang="en-GB" sz="3200" b="1">
              <a:solidFill>
                <a:schemeClr val="accent3"/>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range Background | Free stock photos - Rgbstock - Free stock images |  fangol | November - 27 - 2011 (1363)">
            <a:extLst>
              <a:ext uri="{FF2B5EF4-FFF2-40B4-BE49-F238E27FC236}">
                <a16:creationId xmlns:a16="http://schemas.microsoft.com/office/drawing/2014/main" id="{2BCE47AD-66EC-17B7-CC3F-5D6888B89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12708" y="1078992"/>
            <a:ext cx="7679292" cy="5779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2686BD3-24E4-F174-BA52-7DCB4A45C705}"/>
              </a:ext>
            </a:extLst>
          </p:cNvPr>
          <p:cNvSpPr>
            <a:spLocks noGrp="1"/>
          </p:cNvSpPr>
          <p:nvPr>
            <p:ph type="body" idx="2"/>
          </p:nvPr>
        </p:nvSpPr>
        <p:spPr/>
        <p:txBody>
          <a:bodyPr/>
          <a:lstStyle/>
          <a:p>
            <a:endParaRPr lang="en-GB"/>
          </a:p>
        </p:txBody>
      </p:sp>
      <p:sp>
        <p:nvSpPr>
          <p:cNvPr id="7" name="Title 3">
            <a:extLst>
              <a:ext uri="{FF2B5EF4-FFF2-40B4-BE49-F238E27FC236}">
                <a16:creationId xmlns:a16="http://schemas.microsoft.com/office/drawing/2014/main" id="{9B343CE3-E135-0223-208A-A2A885C18D80}"/>
              </a:ext>
            </a:extLst>
          </p:cNvPr>
          <p:cNvSpPr txBox="1">
            <a:spLocks/>
          </p:cNvSpPr>
          <p:nvPr/>
        </p:nvSpPr>
        <p:spPr>
          <a:xfrm>
            <a:off x="83913" y="310096"/>
            <a:ext cx="12108087" cy="454420"/>
          </a:xfrm>
          <a:prstGeom prst="rect">
            <a:avLst/>
          </a:prstGeom>
          <a:noFill/>
          <a:ln>
            <a:noFill/>
          </a:ln>
        </p:spPr>
        <p:txBody>
          <a:bodyPr spcFirstLastPara="1" wrap="square" lIns="0" tIns="4570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br>
              <a:rPr lang="en-GB" sz="1600" kern="0">
                <a:solidFill>
                  <a:schemeClr val="accent3"/>
                </a:solidFill>
              </a:rPr>
            </a:br>
            <a:r>
              <a:rPr lang="en-GB" sz="1600" kern="0"/>
              <a:t>FULL BEAM Remission summary: </a:t>
            </a:r>
          </a:p>
          <a:p>
            <a:r>
              <a:rPr lang="en-US" sz="1600" kern="0">
                <a:solidFill>
                  <a:schemeClr val="accent3"/>
                </a:solidFill>
              </a:rPr>
              <a:t>Greater chance of remission if less severe impairment and shorter asthma duration at initiation of biologics</a:t>
            </a:r>
            <a:endParaRPr lang="en-GB" sz="1600" kern="0">
              <a:solidFill>
                <a:schemeClr val="accent3"/>
              </a:solidFill>
            </a:endParaRPr>
          </a:p>
        </p:txBody>
      </p:sp>
      <p:sp>
        <p:nvSpPr>
          <p:cNvPr id="10" name="TextBox 9">
            <a:extLst>
              <a:ext uri="{FF2B5EF4-FFF2-40B4-BE49-F238E27FC236}">
                <a16:creationId xmlns:a16="http://schemas.microsoft.com/office/drawing/2014/main" id="{25A245BF-4F8F-DFEA-DA35-FF780761DAAA}"/>
              </a:ext>
            </a:extLst>
          </p:cNvPr>
          <p:cNvSpPr txBox="1"/>
          <p:nvPr/>
        </p:nvSpPr>
        <p:spPr>
          <a:xfrm>
            <a:off x="1237243" y="1011400"/>
            <a:ext cx="10788764" cy="5416868"/>
          </a:xfrm>
          <a:prstGeom prst="rect">
            <a:avLst/>
          </a:prstGeom>
          <a:noFill/>
        </p:spPr>
        <p:txBody>
          <a:bodyPr wrap="square" lIns="91440" tIns="45720" rIns="91440" bIns="45720" anchor="t">
            <a:spAutoFit/>
          </a:bodyPr>
          <a:lstStyle/>
          <a:p>
            <a:endParaRPr lang="en-US" sz="2000" b="1">
              <a:solidFill>
                <a:schemeClr val="accent1"/>
              </a:solidFill>
            </a:endParaRPr>
          </a:p>
          <a:p>
            <a:br>
              <a:rPr lang="en-US" sz="2000" b="1">
                <a:solidFill>
                  <a:schemeClr val="accent1"/>
                </a:solidFill>
              </a:rPr>
            </a:br>
            <a:r>
              <a:rPr lang="en-US" b="1">
                <a:solidFill>
                  <a:schemeClr val="accent1"/>
                </a:solidFill>
              </a:rPr>
              <a:t>Only 20% of patients reached the strictest remission definition (no exacerbation, no LTOCS, well/partly controlled, and ppFEV1 &gt;=80%)</a:t>
            </a:r>
          </a:p>
          <a:p>
            <a:endParaRPr lang="en-GB" b="1">
              <a:solidFill>
                <a:schemeClr val="accent1"/>
              </a:solidFill>
            </a:endParaRPr>
          </a:p>
          <a:p>
            <a:endParaRPr lang="en-GB">
              <a:solidFill>
                <a:schemeClr val="accent1"/>
              </a:solidFill>
            </a:endParaRPr>
          </a:p>
          <a:p>
            <a:r>
              <a:rPr lang="en-US" b="1">
                <a:solidFill>
                  <a:schemeClr val="accent1"/>
                </a:solidFill>
              </a:rPr>
              <a:t>Patients with less severe disease and shorter duration of asthma pre-biologic-initiation had a better chance of achieving remission post-biologic</a:t>
            </a:r>
            <a:endParaRPr lang="en-US" b="1">
              <a:solidFill>
                <a:schemeClr val="accent1"/>
              </a:solidFill>
              <a:cs typeface="Arial"/>
            </a:endParaRPr>
          </a:p>
          <a:p>
            <a:r>
              <a:rPr lang="en-NZ" b="1">
                <a:solidFill>
                  <a:schemeClr val="accent1"/>
                </a:solidFill>
              </a:rPr>
              <a:t>The odds of achieving 4-domain remission decreased by 15% for every additional 10-years asthma duration </a:t>
            </a:r>
            <a:endParaRPr lang="en-US" b="1">
              <a:solidFill>
                <a:schemeClr val="accent1"/>
              </a:solidFill>
            </a:endParaRPr>
          </a:p>
          <a:p>
            <a:endParaRPr lang="en-GB">
              <a:solidFill>
                <a:schemeClr val="accent1"/>
              </a:solidFill>
            </a:endParaRPr>
          </a:p>
          <a:p>
            <a:endParaRPr lang="en-GB">
              <a:solidFill>
                <a:schemeClr val="accent1"/>
              </a:solidFill>
            </a:endParaRPr>
          </a:p>
          <a:p>
            <a:r>
              <a:rPr lang="en-US" b="1">
                <a:solidFill>
                  <a:schemeClr val="accent1"/>
                </a:solidFill>
              </a:rPr>
              <a:t>These results highlight the need to consider earlier intervention with biologics for patients with severe asthma prior to significant and irreversible lung function impairment</a:t>
            </a:r>
          </a:p>
          <a:p>
            <a:endParaRPr lang="en-US" b="1">
              <a:solidFill>
                <a:schemeClr val="accent1"/>
              </a:solidFill>
            </a:endParaRPr>
          </a:p>
          <a:p>
            <a:endParaRPr lang="en-US" b="1">
              <a:solidFill>
                <a:schemeClr val="accent1"/>
              </a:solidFill>
            </a:endParaRPr>
          </a:p>
          <a:p>
            <a:r>
              <a:rPr lang="en-US" b="1">
                <a:solidFill>
                  <a:schemeClr val="accent1"/>
                </a:solidFill>
              </a:rPr>
              <a:t>Since remission is more likely to occur if targeted earlier in the asthma life cycle, a paradigm shift away from targeting response in those with more severe asthma, towards the promotion of remission in those with less severe disease but at risk of developing severe asthma is needed</a:t>
            </a:r>
          </a:p>
        </p:txBody>
      </p:sp>
      <p:pic>
        <p:nvPicPr>
          <p:cNvPr id="12" name="Picture 11">
            <a:extLst>
              <a:ext uri="{FF2B5EF4-FFF2-40B4-BE49-F238E27FC236}">
                <a16:creationId xmlns:a16="http://schemas.microsoft.com/office/drawing/2014/main" id="{92745BD6-C99B-3F98-C281-2AAA016778D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l="9182" t="7826" r="9324" b="8187"/>
          <a:stretch/>
        </p:blipFill>
        <p:spPr>
          <a:xfrm>
            <a:off x="259394" y="1491456"/>
            <a:ext cx="886824" cy="913961"/>
          </a:xfrm>
          <a:prstGeom prst="ellipse">
            <a:avLst/>
          </a:prstGeom>
        </p:spPr>
      </p:pic>
      <p:pic>
        <p:nvPicPr>
          <p:cNvPr id="1036" name="Picture 12" descr="Lungs Vector Icon 33580801 Vector Art ...">
            <a:extLst>
              <a:ext uri="{FF2B5EF4-FFF2-40B4-BE49-F238E27FC236}">
                <a16:creationId xmlns:a16="http://schemas.microsoft.com/office/drawing/2014/main" id="{80CD7637-C6C3-9853-86CD-8EECE1CC68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427" t="12897" r="6807" b="13484"/>
          <a:stretch/>
        </p:blipFill>
        <p:spPr bwMode="auto">
          <a:xfrm>
            <a:off x="265230" y="2827374"/>
            <a:ext cx="886824" cy="866039"/>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359F80F-8A95-28AF-ADCE-F5C16912B62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444" b="89778" l="9778" r="89778">
                        <a14:foregroundMark x1="32444" y1="38667" x2="50667" y2="64000"/>
                        <a14:foregroundMark x1="50667" y1="64000" x2="42222" y2="42667"/>
                        <a14:foregroundMark x1="42222" y1="42667" x2="32889" y2="39111"/>
                        <a14:foregroundMark x1="37333" y1="88444" x2="60000" y2="89778"/>
                        <a14:foregroundMark x1="44444" y1="8444" x2="56444" y2="8889"/>
                      </a14:backgroundRemoval>
                    </a14:imgEffect>
                  </a14:imgLayer>
                </a14:imgProps>
              </a:ext>
            </a:extLst>
          </a:blip>
          <a:stretch>
            <a:fillRect/>
          </a:stretch>
        </p:blipFill>
        <p:spPr>
          <a:xfrm>
            <a:off x="157724" y="4070125"/>
            <a:ext cx="1154592" cy="1154592"/>
          </a:xfrm>
          <a:prstGeom prst="rect">
            <a:avLst/>
          </a:prstGeom>
        </p:spPr>
      </p:pic>
      <p:sp>
        <p:nvSpPr>
          <p:cNvPr id="15" name="TextBox 14">
            <a:extLst>
              <a:ext uri="{FF2B5EF4-FFF2-40B4-BE49-F238E27FC236}">
                <a16:creationId xmlns:a16="http://schemas.microsoft.com/office/drawing/2014/main" id="{59523633-23FE-BE95-CFE4-664F962387FB}"/>
              </a:ext>
            </a:extLst>
          </p:cNvPr>
          <p:cNvSpPr txBox="1"/>
          <p:nvPr/>
        </p:nvSpPr>
        <p:spPr>
          <a:xfrm>
            <a:off x="-1" y="6498875"/>
            <a:ext cx="11049000" cy="507831"/>
          </a:xfrm>
          <a:prstGeom prst="rect">
            <a:avLst/>
          </a:prstGeom>
          <a:noFill/>
        </p:spPr>
        <p:txBody>
          <a:bodyPr wrap="square">
            <a:spAutoFit/>
          </a:bodyPr>
          <a:lstStyle/>
          <a:p>
            <a:pPr fontAlgn="base"/>
            <a:r>
              <a:rPr lang="en-GB" sz="900">
                <a:solidFill>
                  <a:schemeClr val="accent1"/>
                </a:solidFill>
                <a:latin typeface="Arial"/>
                <a:cs typeface="Arial"/>
                <a:sym typeface="Arial"/>
              </a:rPr>
              <a:t>LTOCS: Long-Term Oral Corticosteroids, ppFEV1: percent predicted Forced Expiratory Volume in 1 second  </a:t>
            </a:r>
            <a:r>
              <a:rPr lang="en-US" sz="900">
                <a:solidFill>
                  <a:schemeClr val="accent1"/>
                </a:solidFill>
                <a:latin typeface="Arial"/>
                <a:cs typeface="Arial"/>
                <a:sym typeface="Arial"/>
              </a:rPr>
              <a:t>​</a:t>
            </a:r>
          </a:p>
          <a:p>
            <a:pPr rtl="0" fontAlgn="base"/>
            <a:r>
              <a:rPr lang="en-GB" sz="1800" b="0" i="0">
                <a:solidFill>
                  <a:srgbClr val="404040"/>
                </a:solidFill>
                <a:effectLst/>
                <a:highlight>
                  <a:srgbClr val="F5F5F5"/>
                </a:highlight>
                <a:latin typeface="Arial" panose="020B0604020202020204" pitchFamily="34" charset="0"/>
              </a:rPr>
              <a:t>​</a:t>
            </a:r>
            <a:endParaRPr lang="en-GB" b="0" i="0">
              <a:solidFill>
                <a:srgbClr val="404040"/>
              </a:solidFill>
              <a:effectLst/>
              <a:highlight>
                <a:srgbClr val="F5F5F5"/>
              </a:highlight>
              <a:latin typeface="Segoe UI" panose="020B0502040204020203" pitchFamily="34" charset="0"/>
            </a:endParaRPr>
          </a:p>
        </p:txBody>
      </p:sp>
      <p:pic>
        <p:nvPicPr>
          <p:cNvPr id="2" name="Picture 1">
            <a:extLst>
              <a:ext uri="{FF2B5EF4-FFF2-40B4-BE49-F238E27FC236}">
                <a16:creationId xmlns:a16="http://schemas.microsoft.com/office/drawing/2014/main" id="{DDF98E47-3B0F-0359-5587-119B94E040FC}"/>
              </a:ext>
            </a:extLst>
          </p:cNvPr>
          <p:cNvPicPr>
            <a:picLocks noChangeAspect="1"/>
          </p:cNvPicPr>
          <p:nvPr/>
        </p:nvPicPr>
        <p:blipFill rotWithShape="1">
          <a:blip r:embed="rId8"/>
          <a:srcRect l="3660" t="4696" r="4583" b="4670"/>
          <a:stretch/>
        </p:blipFill>
        <p:spPr>
          <a:xfrm>
            <a:off x="265230" y="5461674"/>
            <a:ext cx="880988" cy="870216"/>
          </a:xfrm>
          <a:prstGeom prst="ellipse">
            <a:avLst/>
          </a:prstGeom>
        </p:spPr>
      </p:pic>
      <p:sp>
        <p:nvSpPr>
          <p:cNvPr id="4" name="TextBox 3">
            <a:extLst>
              <a:ext uri="{FF2B5EF4-FFF2-40B4-BE49-F238E27FC236}">
                <a16:creationId xmlns:a16="http://schemas.microsoft.com/office/drawing/2014/main" id="{8E1D00FA-8ACC-A427-F950-F49437F7A307}"/>
              </a:ext>
            </a:extLst>
          </p:cNvPr>
          <p:cNvSpPr txBox="1"/>
          <p:nvPr/>
        </p:nvSpPr>
        <p:spPr>
          <a:xfrm>
            <a:off x="0" y="6651051"/>
            <a:ext cx="11801476" cy="230832"/>
          </a:xfrm>
          <a:prstGeom prst="rect">
            <a:avLst/>
          </a:prstGeom>
          <a:noFill/>
        </p:spPr>
        <p:txBody>
          <a:bodyPr wrap="square">
            <a:spAutoFit/>
          </a:bodyPr>
          <a:lstStyle/>
          <a:p>
            <a:pPr fontAlgn="base"/>
            <a:r>
              <a:rPr lang="en-GB" sz="900">
                <a:solidFill>
                  <a:schemeClr val="accent1"/>
                </a:solidFill>
                <a:latin typeface="Arial"/>
                <a:cs typeface="Arial"/>
                <a:sym typeface="Arial"/>
              </a:rPr>
              <a:t>Perez-de-Llano, L. et al., </a:t>
            </a:r>
            <a:r>
              <a:rPr lang="en-NZ" sz="900">
                <a:solidFill>
                  <a:schemeClr val="accent1"/>
                </a:solidFill>
                <a:latin typeface="Arial"/>
                <a:cs typeface="Arial"/>
                <a:sym typeface="Arial"/>
              </a:rPr>
              <a:t>Am J Respir Crit Care Med 2024, </a:t>
            </a:r>
            <a:r>
              <a:rPr lang="en-GB" sz="900">
                <a:solidFill>
                  <a:schemeClr val="accent1"/>
                </a:solidFill>
                <a:latin typeface="Arial"/>
                <a:cs typeface="Arial"/>
                <a:sym typeface="Arial"/>
                <a:hlinkClick r:id="rId9">
                  <a:extLst>
                    <a:ext uri="{A12FA001-AC4F-418D-AE19-62706E023703}">
                      <ahyp:hlinkClr xmlns:ahyp="http://schemas.microsoft.com/office/drawing/2018/hyperlinkcolor" val="tx"/>
                    </a:ext>
                  </a:extLst>
                </a:hlinkClick>
              </a:rPr>
              <a:t>https://doi.org/10.1164/rccm.202311-2192OC</a:t>
            </a:r>
            <a:endParaRPr lang="en-GB" sz="900">
              <a:solidFill>
                <a:schemeClr val="accent1"/>
              </a:solidFill>
              <a:latin typeface="Arial"/>
              <a:cs typeface="Arial"/>
            </a:endParaRPr>
          </a:p>
        </p:txBody>
      </p:sp>
    </p:spTree>
    <p:extLst>
      <p:ext uri="{BB962C8B-B14F-4D97-AF65-F5344CB8AC3E}">
        <p14:creationId xmlns:p14="http://schemas.microsoft.com/office/powerpoint/2010/main" val="310749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A9844-A056-2630-EB2B-7728CFA168C3}"/>
              </a:ext>
            </a:extLst>
          </p:cNvPr>
          <p:cNvSpPr>
            <a:spLocks noGrp="1"/>
          </p:cNvSpPr>
          <p:nvPr>
            <p:ph type="title"/>
          </p:nvPr>
        </p:nvSpPr>
        <p:spPr/>
        <p:txBody>
          <a:bodyPr/>
          <a:lstStyle/>
          <a:p>
            <a:r>
              <a:rPr lang="en-GB"/>
              <a:t>Aims and Methods</a:t>
            </a:r>
          </a:p>
        </p:txBody>
      </p:sp>
      <p:sp>
        <p:nvSpPr>
          <p:cNvPr id="5" name="Inhaltsplatzhalter 4">
            <a:extLst>
              <a:ext uri="{FF2B5EF4-FFF2-40B4-BE49-F238E27FC236}">
                <a16:creationId xmlns:a16="http://schemas.microsoft.com/office/drawing/2014/main" id="{53444283-D004-A357-D80C-64A5E227F379}"/>
              </a:ext>
            </a:extLst>
          </p:cNvPr>
          <p:cNvSpPr txBox="1">
            <a:spLocks/>
          </p:cNvSpPr>
          <p:nvPr/>
        </p:nvSpPr>
        <p:spPr>
          <a:xfrm>
            <a:off x="490963" y="3169434"/>
            <a:ext cx="5674456" cy="176074"/>
          </a:xfrm>
          <a:prstGeom prst="rect">
            <a:avLst/>
          </a:prstGeom>
        </p:spPr>
        <p:txBody>
          <a:bodyPr wrap="square" lIns="0" tIns="0" rIns="0" b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nSpc>
                <a:spcPct val="120000"/>
              </a:lnSpc>
              <a:spcAft>
                <a:spcPts val="1800"/>
              </a:spcAft>
              <a:buNone/>
            </a:pPr>
            <a:r>
              <a:rPr lang="en-US" sz="1050">
                <a:solidFill>
                  <a:schemeClr val="bg2"/>
                </a:solidFill>
                <a:latin typeface="+mn-lt"/>
              </a:rPr>
              <a:t>To explore composite definitions of response and remission in adults with severe asthma. </a:t>
            </a:r>
          </a:p>
        </p:txBody>
      </p:sp>
      <p:sp>
        <p:nvSpPr>
          <p:cNvPr id="6" name="Google Shape;2924;g1187c0eb48a_48_342">
            <a:extLst>
              <a:ext uri="{FF2B5EF4-FFF2-40B4-BE49-F238E27FC236}">
                <a16:creationId xmlns:a16="http://schemas.microsoft.com/office/drawing/2014/main" id="{A3B9AE33-CACD-ACFC-FDD8-979861AA140C}"/>
              </a:ext>
            </a:extLst>
          </p:cNvPr>
          <p:cNvSpPr/>
          <p:nvPr/>
        </p:nvSpPr>
        <p:spPr>
          <a:xfrm>
            <a:off x="474352" y="2626603"/>
            <a:ext cx="1639392" cy="409826"/>
          </a:xfrm>
          <a:prstGeom prst="roundRect">
            <a:avLst>
              <a:gd name="adj" fmla="val 16667"/>
            </a:avLst>
          </a:prstGeom>
          <a:solidFill>
            <a:schemeClr val="tx2">
              <a:lumMod val="75000"/>
            </a:schemeClr>
          </a:solidFill>
          <a:ln>
            <a:solidFill>
              <a:schemeClr val="tx2">
                <a:lumMod val="75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
                <a:srgbClr val="000000"/>
              </a:buClr>
              <a:defRPr/>
            </a:pPr>
            <a:r>
              <a:rPr lang="en-AU" b="1">
                <a:solidFill>
                  <a:schemeClr val="bg1"/>
                </a:solidFill>
                <a:ea typeface="Calibri" panose="020F0502020204030204" pitchFamily="34" charset="0"/>
              </a:rPr>
              <a:t>Objective</a:t>
            </a:r>
            <a:endParaRPr kumimoji="0" b="1" i="0" u="none" strike="noStrike" kern="0" cap="none" spc="0" normalizeH="0" baseline="0" noProof="0">
              <a:solidFill>
                <a:schemeClr val="bg1"/>
              </a:solidFill>
              <a:effectLst/>
              <a:uLnTx/>
              <a:uFillTx/>
              <a:latin typeface="Arial"/>
              <a:ea typeface="Arial"/>
              <a:cs typeface="Arial"/>
              <a:sym typeface="Arial"/>
            </a:endParaRPr>
          </a:p>
        </p:txBody>
      </p:sp>
      <p:sp>
        <p:nvSpPr>
          <p:cNvPr id="7" name="Text Placeholder 2">
            <a:extLst>
              <a:ext uri="{FF2B5EF4-FFF2-40B4-BE49-F238E27FC236}">
                <a16:creationId xmlns:a16="http://schemas.microsoft.com/office/drawing/2014/main" id="{D68C0621-06FB-E917-CD1B-12C03C1F3131}"/>
              </a:ext>
            </a:extLst>
          </p:cNvPr>
          <p:cNvSpPr txBox="1">
            <a:spLocks/>
          </p:cNvSpPr>
          <p:nvPr/>
        </p:nvSpPr>
        <p:spPr>
          <a:xfrm>
            <a:off x="339600" y="4063504"/>
            <a:ext cx="5752130" cy="2124914"/>
          </a:xfrm>
          <a:prstGeom prst="rect">
            <a:avLst/>
          </a:prstGeom>
          <a:noFill/>
          <a:ln w="19050">
            <a:noFill/>
            <a:extLst>
              <a:ext uri="{C807C97D-BFC1-408E-A445-0C87EB9F89A2}">
                <ask:lineSketchStyleProps xmlns:ask="http://schemas.microsoft.com/office/drawing/2018/sketchyshapes">
                  <ask:type>
                    <ask:lineSketchNone/>
                  </ask:type>
                </ask:lineSketchStyleProps>
              </a:ext>
            </a:extLst>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5449" indent="-171450" defTabSz="514338">
              <a:lnSpc>
                <a:spcPct val="107000"/>
              </a:lnSpc>
              <a:buSzPts val="1100"/>
              <a:buFont typeface="Arial" panose="020B0604020202020204" pitchFamily="34" charset="0"/>
              <a:buChar char="•"/>
              <a:defRPr/>
            </a:pPr>
            <a:r>
              <a:rPr lang="en-US" sz="1050" kern="1200">
                <a:solidFill>
                  <a:schemeClr val="bg2"/>
                </a:solidFill>
                <a:latin typeface="+mn-lt"/>
                <a:ea typeface="+mn-ea"/>
                <a:cs typeface="+mn-cs"/>
              </a:rPr>
              <a:t>Longitudinal cohort study across 22 countries participating in ISAR from May 2017 to </a:t>
            </a:r>
            <a:br>
              <a:rPr lang="en-US" sz="1050" kern="1200">
                <a:solidFill>
                  <a:schemeClr val="bg2"/>
                </a:solidFill>
                <a:latin typeface="+mn-lt"/>
                <a:ea typeface="+mn-ea"/>
                <a:cs typeface="+mn-cs"/>
              </a:rPr>
            </a:br>
            <a:r>
              <a:rPr lang="en-US" sz="1050" kern="1200">
                <a:solidFill>
                  <a:schemeClr val="bg2"/>
                </a:solidFill>
                <a:latin typeface="+mn-lt"/>
                <a:ea typeface="+mn-ea"/>
                <a:cs typeface="+mn-cs"/>
              </a:rPr>
              <a:t>January 2023</a:t>
            </a:r>
          </a:p>
          <a:p>
            <a:pPr marL="53999" defTabSz="514338">
              <a:lnSpc>
                <a:spcPct val="107000"/>
              </a:lnSpc>
              <a:buSzPts val="1100"/>
              <a:defRPr/>
            </a:pPr>
            <a:endParaRPr lang="en-US" sz="1050" kern="1200">
              <a:solidFill>
                <a:schemeClr val="bg2"/>
              </a:solidFill>
              <a:latin typeface="+mn-lt"/>
              <a:ea typeface="+mn-ea"/>
              <a:cs typeface="+mn-cs"/>
            </a:endParaRPr>
          </a:p>
          <a:p>
            <a:pPr marL="225449" indent="-171450" defTabSz="514338">
              <a:lnSpc>
                <a:spcPct val="107000"/>
              </a:lnSpc>
              <a:buSzPts val="1100"/>
              <a:buFont typeface="Arial" panose="020B0604020202020204" pitchFamily="34" charset="0"/>
              <a:buChar char="•"/>
              <a:defRPr/>
            </a:pPr>
            <a:r>
              <a:rPr lang="en-US" sz="1050" kern="1200">
                <a:solidFill>
                  <a:schemeClr val="bg2"/>
                </a:solidFill>
                <a:latin typeface="+mn-lt"/>
                <a:ea typeface="+mn-ea"/>
                <a:cs typeface="+mn-cs"/>
              </a:rPr>
              <a:t>Quantification of individual and composite definitions of response and remission at one year post-treatment using four asthma domains: exacerbation rate, asthma control, long-term oral corticosteroid (LTOCS</a:t>
            </a:r>
            <a:r>
              <a:rPr lang="en-US" sz="1050">
                <a:solidFill>
                  <a:schemeClr val="bg2"/>
                </a:solidFill>
                <a:latin typeface="+mn-lt"/>
                <a:ea typeface="+mn-ea"/>
                <a:cs typeface="+mn-cs"/>
              </a:rPr>
              <a:t>)</a:t>
            </a:r>
            <a:r>
              <a:rPr lang="en-US" sz="1050" kern="1200">
                <a:solidFill>
                  <a:schemeClr val="bg2"/>
                </a:solidFill>
                <a:latin typeface="+mn-lt"/>
                <a:ea typeface="+mn-ea"/>
                <a:cs typeface="+mn-cs"/>
              </a:rPr>
              <a:t> dose, and lung function</a:t>
            </a:r>
          </a:p>
          <a:p>
            <a:pPr marL="225449" indent="-171450" defTabSz="514338">
              <a:lnSpc>
                <a:spcPct val="107000"/>
              </a:lnSpc>
              <a:buSzPts val="1100"/>
              <a:buFont typeface="Arial" panose="020B0604020202020204" pitchFamily="34" charset="0"/>
              <a:buChar char="•"/>
              <a:defRPr/>
            </a:pPr>
            <a:endParaRPr lang="en-US" sz="1050" kern="1200">
              <a:solidFill>
                <a:schemeClr val="bg2"/>
              </a:solidFill>
              <a:latin typeface="+mn-lt"/>
              <a:ea typeface="+mn-ea"/>
              <a:cs typeface="+mn-cs"/>
            </a:endParaRPr>
          </a:p>
          <a:p>
            <a:pPr marL="225449" indent="-171450" defTabSz="514338">
              <a:lnSpc>
                <a:spcPct val="107000"/>
              </a:lnSpc>
              <a:buSzPts val="1100"/>
              <a:buFont typeface="Arial" panose="020B0604020202020204" pitchFamily="34" charset="0"/>
              <a:buChar char="•"/>
              <a:defRPr/>
            </a:pPr>
            <a:r>
              <a:rPr lang="en-US" sz="1050" kern="1200">
                <a:solidFill>
                  <a:schemeClr val="bg2"/>
                </a:solidFill>
                <a:latin typeface="+mn-lt"/>
                <a:ea typeface="+mn-ea"/>
                <a:cs typeface="+mn-cs"/>
              </a:rPr>
              <a:t>Comparison of patient characteristics </a:t>
            </a:r>
            <a:r>
              <a:rPr lang="en-US" sz="1050">
                <a:solidFill>
                  <a:schemeClr val="bg2"/>
                </a:solidFill>
                <a:latin typeface="+mn-lt"/>
                <a:ea typeface="+mn-ea"/>
                <a:cs typeface="+mn-cs"/>
              </a:rPr>
              <a:t>between response and non-response groups, and between remission and non-remission group</a:t>
            </a:r>
            <a:endParaRPr lang="en-SG" sz="1050" kern="1200">
              <a:solidFill>
                <a:schemeClr val="bg2"/>
              </a:solidFill>
              <a:latin typeface="+mn-lt"/>
              <a:ea typeface="+mn-ea"/>
              <a:cs typeface="+mn-cs"/>
            </a:endParaRPr>
          </a:p>
        </p:txBody>
      </p:sp>
      <p:sp>
        <p:nvSpPr>
          <p:cNvPr id="8" name="Google Shape;2924;g1187c0eb48a_48_342">
            <a:extLst>
              <a:ext uri="{FF2B5EF4-FFF2-40B4-BE49-F238E27FC236}">
                <a16:creationId xmlns:a16="http://schemas.microsoft.com/office/drawing/2014/main" id="{27B79331-D412-185B-6CC2-B679A905B4CB}"/>
              </a:ext>
            </a:extLst>
          </p:cNvPr>
          <p:cNvSpPr/>
          <p:nvPr/>
        </p:nvSpPr>
        <p:spPr>
          <a:xfrm>
            <a:off x="474352" y="3543952"/>
            <a:ext cx="1639390" cy="409826"/>
          </a:xfrm>
          <a:prstGeom prst="roundRect">
            <a:avLst>
              <a:gd name="adj" fmla="val 16667"/>
            </a:avLst>
          </a:prstGeom>
          <a:solidFill>
            <a:schemeClr val="tx2">
              <a:lumMod val="75000"/>
            </a:schemeClr>
          </a:solidFill>
          <a:ln>
            <a:solidFill>
              <a:schemeClr val="tx2">
                <a:lumMod val="75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
                <a:srgbClr val="000000"/>
              </a:buClr>
              <a:defRPr/>
            </a:pPr>
            <a:r>
              <a:rPr lang="en-AU" b="1">
                <a:solidFill>
                  <a:schemeClr val="bg1"/>
                </a:solidFill>
                <a:ea typeface="Calibri" panose="020F0502020204030204" pitchFamily="34" charset="0"/>
              </a:rPr>
              <a:t>Methods</a:t>
            </a:r>
            <a:endParaRPr kumimoji="0" b="1" i="0" u="none" strike="noStrike" kern="0" cap="none" spc="0" normalizeH="0" baseline="0" noProof="0">
              <a:solidFill>
                <a:schemeClr val="bg1"/>
              </a:solidFill>
              <a:effectLst/>
              <a:uLnTx/>
              <a:uFillTx/>
              <a:latin typeface="Arial"/>
              <a:ea typeface="Arial"/>
              <a:cs typeface="Arial"/>
              <a:sym typeface="Arial"/>
            </a:endParaRPr>
          </a:p>
        </p:txBody>
      </p:sp>
      <p:sp>
        <p:nvSpPr>
          <p:cNvPr id="9" name="Google Shape;2924;g1187c0eb48a_48_342">
            <a:extLst>
              <a:ext uri="{FF2B5EF4-FFF2-40B4-BE49-F238E27FC236}">
                <a16:creationId xmlns:a16="http://schemas.microsoft.com/office/drawing/2014/main" id="{BCB4E6FA-79F6-A00B-76A7-9A73307E8D9A}"/>
              </a:ext>
            </a:extLst>
          </p:cNvPr>
          <p:cNvSpPr/>
          <p:nvPr/>
        </p:nvSpPr>
        <p:spPr>
          <a:xfrm>
            <a:off x="474352" y="1343495"/>
            <a:ext cx="1639392" cy="409826"/>
          </a:xfrm>
          <a:prstGeom prst="roundRect">
            <a:avLst>
              <a:gd name="adj" fmla="val 16667"/>
            </a:avLst>
          </a:prstGeom>
          <a:solidFill>
            <a:schemeClr val="tx2">
              <a:lumMod val="75000"/>
            </a:schemeClr>
          </a:solidFill>
          <a:ln>
            <a:solidFill>
              <a:schemeClr val="tx2">
                <a:lumMod val="75000"/>
              </a:schemeClr>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
                <a:srgbClr val="000000"/>
              </a:buClr>
              <a:defRPr/>
            </a:pPr>
            <a:r>
              <a:rPr lang="en-AU" b="1">
                <a:solidFill>
                  <a:schemeClr val="bg1"/>
                </a:solidFill>
                <a:ea typeface="Calibri" panose="020F0502020204030204" pitchFamily="34" charset="0"/>
              </a:rPr>
              <a:t>Rationale</a:t>
            </a:r>
            <a:endParaRPr kumimoji="0" b="1" i="0" u="none" strike="noStrike" kern="0" cap="none" spc="0" normalizeH="0" baseline="0" noProof="0">
              <a:solidFill>
                <a:schemeClr val="bg1"/>
              </a:solidFill>
              <a:effectLst/>
              <a:uLnTx/>
              <a:uFillTx/>
              <a:latin typeface="Arial"/>
              <a:ea typeface="Arial"/>
              <a:cs typeface="Arial"/>
              <a:sym typeface="Arial"/>
            </a:endParaRPr>
          </a:p>
        </p:txBody>
      </p:sp>
      <p:sp>
        <p:nvSpPr>
          <p:cNvPr id="10" name="Inhaltsplatzhalter 4">
            <a:extLst>
              <a:ext uri="{FF2B5EF4-FFF2-40B4-BE49-F238E27FC236}">
                <a16:creationId xmlns:a16="http://schemas.microsoft.com/office/drawing/2014/main" id="{68EBDEDD-8C07-5B95-3929-A3C7AB1BA69D}"/>
              </a:ext>
            </a:extLst>
          </p:cNvPr>
          <p:cNvSpPr txBox="1">
            <a:spLocks/>
          </p:cNvSpPr>
          <p:nvPr/>
        </p:nvSpPr>
        <p:spPr>
          <a:xfrm>
            <a:off x="490963" y="1910377"/>
            <a:ext cx="5674456" cy="369973"/>
          </a:xfrm>
          <a:prstGeom prst="rect">
            <a:avLst/>
          </a:prstGeom>
        </p:spPr>
        <p:txBody>
          <a:bodyPr wrap="square" lIns="0" tIns="0" rIns="0" b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nSpc>
                <a:spcPct val="120000"/>
              </a:lnSpc>
              <a:buNone/>
            </a:pPr>
            <a:r>
              <a:rPr lang="en-US" sz="1050">
                <a:solidFill>
                  <a:schemeClr val="bg2"/>
                </a:solidFill>
                <a:latin typeface="+mn-lt"/>
              </a:rPr>
              <a:t>There is little agreement on definitions of real-world responders to biologic treatments for asthma and the concept of remission in severe asthma remains to be explored.</a:t>
            </a:r>
            <a:endParaRPr lang="en-GB" sz="1050">
              <a:solidFill>
                <a:schemeClr val="bg2"/>
              </a:solidFill>
              <a:latin typeface="+mn-lt"/>
            </a:endParaRPr>
          </a:p>
        </p:txBody>
      </p:sp>
      <p:pic>
        <p:nvPicPr>
          <p:cNvPr id="11" name="Picture 10">
            <a:extLst>
              <a:ext uri="{FF2B5EF4-FFF2-40B4-BE49-F238E27FC236}">
                <a16:creationId xmlns:a16="http://schemas.microsoft.com/office/drawing/2014/main" id="{A078750F-4E09-AAA8-C726-757E4203F324}"/>
              </a:ext>
            </a:extLst>
          </p:cNvPr>
          <p:cNvPicPr>
            <a:picLocks noChangeAspect="1"/>
          </p:cNvPicPr>
          <p:nvPr/>
        </p:nvPicPr>
        <p:blipFill rotWithShape="1">
          <a:blip r:embed="rId3"/>
          <a:srcRect l="1064" t="95" r="32742" b="56811"/>
          <a:stretch/>
        </p:blipFill>
        <p:spPr>
          <a:xfrm>
            <a:off x="6035040" y="2282083"/>
            <a:ext cx="6037656" cy="2211037"/>
          </a:xfrm>
          <a:prstGeom prst="rect">
            <a:avLst/>
          </a:prstGeom>
        </p:spPr>
      </p:pic>
      <p:sp>
        <p:nvSpPr>
          <p:cNvPr id="13" name="TextBox 12">
            <a:extLst>
              <a:ext uri="{FF2B5EF4-FFF2-40B4-BE49-F238E27FC236}">
                <a16:creationId xmlns:a16="http://schemas.microsoft.com/office/drawing/2014/main" id="{86B718AE-3334-E6E4-4081-926616E540DB}"/>
              </a:ext>
            </a:extLst>
          </p:cNvPr>
          <p:cNvSpPr txBox="1"/>
          <p:nvPr/>
        </p:nvSpPr>
        <p:spPr>
          <a:xfrm>
            <a:off x="0" y="6398583"/>
            <a:ext cx="11049000" cy="507831"/>
          </a:xfrm>
          <a:prstGeom prst="rect">
            <a:avLst/>
          </a:prstGeom>
          <a:noFill/>
        </p:spPr>
        <p:txBody>
          <a:bodyPr wrap="square">
            <a:spAutoFit/>
          </a:bodyPr>
          <a:lstStyle/>
          <a:p>
            <a:pPr rtl="0" fontAlgn="base"/>
            <a:r>
              <a:rPr lang="en-GB" sz="900" err="1">
                <a:solidFill>
                  <a:schemeClr val="accent1"/>
                </a:solidFill>
                <a:latin typeface="Arial"/>
                <a:cs typeface="Arial"/>
                <a:sym typeface="Arial"/>
              </a:rPr>
              <a:t>bx</a:t>
            </a:r>
            <a:r>
              <a:rPr lang="en-GB" sz="900">
                <a:solidFill>
                  <a:schemeClr val="accent1"/>
                </a:solidFill>
                <a:latin typeface="Arial"/>
                <a:cs typeface="Arial"/>
                <a:sym typeface="Arial"/>
              </a:rPr>
              <a:t>: biologics  </a:t>
            </a:r>
            <a:r>
              <a:rPr lang="en-US" sz="900">
                <a:solidFill>
                  <a:schemeClr val="accent1"/>
                </a:solidFill>
                <a:latin typeface="Arial"/>
                <a:cs typeface="Arial"/>
                <a:sym typeface="Arial"/>
              </a:rPr>
              <a:t>​</a:t>
            </a:r>
          </a:p>
          <a:p>
            <a:pPr rtl="0" fontAlgn="base"/>
            <a:r>
              <a:rPr lang="en-GB" sz="1800" b="0" i="0">
                <a:solidFill>
                  <a:srgbClr val="404040"/>
                </a:solidFill>
                <a:effectLst/>
                <a:highlight>
                  <a:srgbClr val="F5F5F5"/>
                </a:highlight>
                <a:latin typeface="Arial" panose="020B0604020202020204" pitchFamily="34" charset="0"/>
              </a:rPr>
              <a:t>​</a:t>
            </a:r>
            <a:endParaRPr lang="en-GB" b="0" i="0">
              <a:solidFill>
                <a:srgbClr val="404040"/>
              </a:solidFill>
              <a:effectLst/>
              <a:highlight>
                <a:srgbClr val="F5F5F5"/>
              </a:highlight>
              <a:latin typeface="Segoe UI" panose="020B0502040204020203" pitchFamily="34" charset="0"/>
            </a:endParaRPr>
          </a:p>
        </p:txBody>
      </p:sp>
      <p:sp>
        <p:nvSpPr>
          <p:cNvPr id="2" name="TextBox 1">
            <a:extLst>
              <a:ext uri="{FF2B5EF4-FFF2-40B4-BE49-F238E27FC236}">
                <a16:creationId xmlns:a16="http://schemas.microsoft.com/office/drawing/2014/main" id="{37CAD511-5C2E-2BEC-CF48-3AE1EA274D5E}"/>
              </a:ext>
            </a:extLst>
          </p:cNvPr>
          <p:cNvSpPr txBox="1"/>
          <p:nvPr/>
        </p:nvSpPr>
        <p:spPr>
          <a:xfrm>
            <a:off x="-165164" y="6596583"/>
            <a:ext cx="11801476" cy="230832"/>
          </a:xfrm>
          <a:prstGeom prst="rect">
            <a:avLst/>
          </a:prstGeom>
          <a:noFill/>
        </p:spPr>
        <p:txBody>
          <a:bodyPr wrap="square">
            <a:spAutoFit/>
          </a:bodyPr>
          <a:lstStyle/>
          <a:p>
            <a:pPr algn="ctr" fontAlgn="base"/>
            <a:r>
              <a:rPr lang="en-GB" sz="900">
                <a:solidFill>
                  <a:schemeClr val="accent1"/>
                </a:solidFill>
                <a:latin typeface="Arial"/>
                <a:cs typeface="Arial"/>
                <a:sym typeface="Arial"/>
              </a:rPr>
              <a:t>Perez-de-Llano, L. et al., </a:t>
            </a:r>
            <a:r>
              <a:rPr lang="en-NZ" sz="900">
                <a:solidFill>
                  <a:schemeClr val="accent1"/>
                </a:solidFill>
                <a:latin typeface="Arial"/>
                <a:cs typeface="Arial"/>
                <a:sym typeface="Arial"/>
              </a:rPr>
              <a:t>Am J Respir Crit Care Med 2024, </a:t>
            </a:r>
            <a:r>
              <a:rPr lang="en-GB" sz="900">
                <a:solidFill>
                  <a:schemeClr val="accent1"/>
                </a:solidFill>
                <a:latin typeface="Arial"/>
                <a:cs typeface="Arial"/>
                <a:sym typeface="Arial"/>
                <a:hlinkClick r:id="rId4">
                  <a:extLst>
                    <a:ext uri="{A12FA001-AC4F-418D-AE19-62706E023703}">
                      <ahyp:hlinkClr xmlns:ahyp="http://schemas.microsoft.com/office/drawing/2018/hyperlinkcolor" val="tx"/>
                    </a:ext>
                  </a:extLst>
                </a:hlinkClick>
              </a:rPr>
              <a:t>https://doi.org/10.1164/rccm.202311-2192OC</a:t>
            </a:r>
            <a:r>
              <a:rPr lang="en-GB" sz="900">
                <a:solidFill>
                  <a:schemeClr val="accent1"/>
                </a:solidFill>
                <a:latin typeface="Arial"/>
                <a:cs typeface="Arial"/>
                <a:sym typeface="Arial"/>
              </a:rPr>
              <a:t>   </a:t>
            </a:r>
            <a:r>
              <a:rPr lang="it-IT" sz="900">
                <a:solidFill>
                  <a:schemeClr val="accent1"/>
                </a:solidFill>
                <a:latin typeface="Arial"/>
                <a:cs typeface="Arial"/>
              </a:rPr>
              <a:t>Scelo, G. et al.,</a:t>
            </a:r>
            <a:r>
              <a:rPr lang="en-GB" sz="900">
                <a:solidFill>
                  <a:schemeClr val="accent1"/>
                </a:solidFill>
                <a:latin typeface="Arial"/>
                <a:cs typeface="Arial"/>
              </a:rPr>
              <a:t> J Allergy Clin Immunol </a:t>
            </a:r>
            <a:r>
              <a:rPr lang="en-GB" sz="900" err="1">
                <a:solidFill>
                  <a:schemeClr val="accent1"/>
                </a:solidFill>
                <a:latin typeface="Arial"/>
                <a:cs typeface="Arial"/>
              </a:rPr>
              <a:t>Pract</a:t>
            </a:r>
            <a:r>
              <a:rPr lang="en-GB" sz="900">
                <a:solidFill>
                  <a:schemeClr val="accent1"/>
                </a:solidFill>
                <a:latin typeface="Arial"/>
                <a:cs typeface="Arial"/>
              </a:rPr>
              <a:t>. 2024 May 19:S2213-2198(24)00530-0. </a:t>
            </a:r>
            <a:r>
              <a:rPr lang="en-GB" sz="900">
                <a:solidFill>
                  <a:schemeClr val="accent1"/>
                </a:solidFill>
                <a:latin typeface="Arial"/>
                <a:cs typeface="Arial"/>
                <a:hlinkClick r:id="rId5">
                  <a:extLst>
                    <a:ext uri="{A12FA001-AC4F-418D-AE19-62706E023703}">
                      <ahyp:hlinkClr xmlns:ahyp="http://schemas.microsoft.com/office/drawing/2018/hyperlinkcolor" val="tx"/>
                    </a:ext>
                  </a:extLst>
                </a:hlinkClick>
              </a:rPr>
              <a:t>doi: 10.1016/j.jaip.2024.05.016. ​</a:t>
            </a:r>
            <a:endParaRPr lang="en-GB" sz="900">
              <a:solidFill>
                <a:schemeClr val="accent1"/>
              </a:solidFill>
              <a:latin typeface="Arial"/>
              <a:cs typeface="Arial"/>
            </a:endParaRPr>
          </a:p>
        </p:txBody>
      </p:sp>
    </p:spTree>
    <p:extLst>
      <p:ext uri="{BB962C8B-B14F-4D97-AF65-F5344CB8AC3E}">
        <p14:creationId xmlns:p14="http://schemas.microsoft.com/office/powerpoint/2010/main" val="13867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A9844-A056-2630-EB2B-7728CFA168C3}"/>
              </a:ext>
            </a:extLst>
          </p:cNvPr>
          <p:cNvSpPr>
            <a:spLocks noGrp="1"/>
          </p:cNvSpPr>
          <p:nvPr>
            <p:ph type="title"/>
          </p:nvPr>
        </p:nvSpPr>
        <p:spPr/>
        <p:txBody>
          <a:bodyPr/>
          <a:lstStyle/>
          <a:p>
            <a:r>
              <a:rPr lang="en-GB"/>
              <a:t>Response and remission definitions</a:t>
            </a:r>
          </a:p>
        </p:txBody>
      </p:sp>
      <p:sp>
        <p:nvSpPr>
          <p:cNvPr id="7" name="Text Placeholder 2">
            <a:extLst>
              <a:ext uri="{FF2B5EF4-FFF2-40B4-BE49-F238E27FC236}">
                <a16:creationId xmlns:a16="http://schemas.microsoft.com/office/drawing/2014/main" id="{D68C0621-06FB-E917-CD1B-12C03C1F3131}"/>
              </a:ext>
            </a:extLst>
          </p:cNvPr>
          <p:cNvSpPr txBox="1">
            <a:spLocks/>
          </p:cNvSpPr>
          <p:nvPr/>
        </p:nvSpPr>
        <p:spPr>
          <a:xfrm>
            <a:off x="443373" y="1736236"/>
            <a:ext cx="4034238" cy="425905"/>
          </a:xfrm>
          <a:prstGeom prst="rect">
            <a:avLst/>
          </a:prstGeom>
          <a:noFill/>
          <a:ln w="19050">
            <a:noFill/>
            <a:extLst>
              <a:ext uri="{C807C97D-BFC1-408E-A445-0C87EB9F89A2}">
                <ask:lineSketchStyleProps xmlns:ask="http://schemas.microsoft.com/office/drawing/2018/sketchyshapes">
                  <ask:type>
                    <ask:lineSketchNone/>
                  </ask:type>
                </ask:lineSketchStyleProps>
              </a:ext>
            </a:extLst>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5449" indent="-171450" defTabSz="514338">
              <a:lnSpc>
                <a:spcPct val="107000"/>
              </a:lnSpc>
              <a:buSzPts val="1100"/>
              <a:buFont typeface="Arial" panose="020B0604020202020204" pitchFamily="34" charset="0"/>
              <a:buChar char="•"/>
              <a:defRPr/>
            </a:pPr>
            <a:r>
              <a:rPr lang="en-US" sz="2400" b="1" kern="1200">
                <a:solidFill>
                  <a:schemeClr val="bg2"/>
                </a:solidFill>
                <a:latin typeface="+mn-lt"/>
                <a:ea typeface="+mn-ea"/>
                <a:cs typeface="+mn-cs"/>
              </a:rPr>
              <a:t>Response</a:t>
            </a:r>
          </a:p>
          <a:p>
            <a:pPr marL="53999" defTabSz="514338">
              <a:lnSpc>
                <a:spcPct val="107000"/>
              </a:lnSpc>
              <a:buSzPts val="1100"/>
              <a:defRPr/>
            </a:pPr>
            <a:r>
              <a:rPr lang="en-US">
                <a:solidFill>
                  <a:schemeClr val="bg2"/>
                </a:solidFill>
                <a:latin typeface="+mn-lt"/>
                <a:ea typeface="+mn-ea"/>
                <a:cs typeface="+mn-cs"/>
              </a:rPr>
              <a:t>Minimum impairment pre-biologic:</a:t>
            </a:r>
          </a:p>
          <a:p>
            <a:pPr marL="53999" defTabSz="514338">
              <a:lnSpc>
                <a:spcPct val="107000"/>
              </a:lnSpc>
              <a:buSzPts val="1100"/>
              <a:defRPr/>
            </a:pPr>
            <a:r>
              <a:rPr lang="en-US" kern="1200">
                <a:solidFill>
                  <a:schemeClr val="bg2"/>
                </a:solidFill>
                <a:latin typeface="+mn-lt"/>
                <a:ea typeface="+mn-ea"/>
                <a:cs typeface="+mn-cs"/>
              </a:rPr>
              <a:t>- Exacerbation</a:t>
            </a:r>
            <a:r>
              <a:rPr lang="en-US">
                <a:solidFill>
                  <a:schemeClr val="bg2"/>
                </a:solidFill>
                <a:latin typeface="+mn-lt"/>
                <a:ea typeface="+mn-ea"/>
                <a:cs typeface="+mn-cs"/>
              </a:rPr>
              <a:t>s: ≥2/year, and/or</a:t>
            </a:r>
          </a:p>
          <a:p>
            <a:pPr marL="53999" defTabSz="514338">
              <a:lnSpc>
                <a:spcPct val="107000"/>
              </a:lnSpc>
              <a:buSzPts val="1100"/>
              <a:defRPr/>
            </a:pPr>
            <a:r>
              <a:rPr lang="en-US" kern="1200">
                <a:solidFill>
                  <a:schemeClr val="bg2"/>
                </a:solidFill>
                <a:latin typeface="+mn-lt"/>
                <a:ea typeface="+mn-ea"/>
                <a:cs typeface="+mn-cs"/>
              </a:rPr>
              <a:t>- LTOCS:</a:t>
            </a:r>
            <a:r>
              <a:rPr lang="en-US">
                <a:solidFill>
                  <a:schemeClr val="bg2"/>
                </a:solidFill>
                <a:latin typeface="+mn-lt"/>
                <a:ea typeface="+mn-ea"/>
                <a:cs typeface="+mn-cs"/>
              </a:rPr>
              <a:t> use in past year, and/or</a:t>
            </a:r>
          </a:p>
          <a:p>
            <a:pPr marL="53999" defTabSz="514338">
              <a:lnSpc>
                <a:spcPct val="107000"/>
              </a:lnSpc>
              <a:buSzPts val="1100"/>
              <a:defRPr/>
            </a:pPr>
            <a:r>
              <a:rPr lang="en-SG">
                <a:solidFill>
                  <a:schemeClr val="bg2"/>
                </a:solidFill>
                <a:latin typeface="+mn-lt"/>
                <a:ea typeface="+mn-ea"/>
                <a:cs typeface="+mn-cs"/>
              </a:rPr>
              <a:t>- Asthma control: uncontrolled or partly </a:t>
            </a:r>
            <a:br>
              <a:rPr lang="en-SG">
                <a:solidFill>
                  <a:schemeClr val="bg2"/>
                </a:solidFill>
                <a:latin typeface="+mn-lt"/>
                <a:ea typeface="+mn-ea"/>
                <a:cs typeface="+mn-cs"/>
              </a:rPr>
            </a:br>
            <a:r>
              <a:rPr lang="en-SG">
                <a:solidFill>
                  <a:schemeClr val="bg2"/>
                </a:solidFill>
                <a:latin typeface="+mn-lt"/>
                <a:ea typeface="+mn-ea"/>
                <a:cs typeface="+mn-cs"/>
              </a:rPr>
              <a:t>controlled, and/or</a:t>
            </a:r>
          </a:p>
          <a:p>
            <a:pPr marL="53999" defTabSz="514338">
              <a:lnSpc>
                <a:spcPct val="107000"/>
              </a:lnSpc>
              <a:buSzPts val="1100"/>
              <a:defRPr/>
            </a:pPr>
            <a:r>
              <a:rPr lang="en-SG" kern="1200">
                <a:solidFill>
                  <a:schemeClr val="bg2"/>
                </a:solidFill>
                <a:latin typeface="+mn-lt"/>
                <a:ea typeface="+mn-ea"/>
                <a:cs typeface="+mn-cs"/>
              </a:rPr>
              <a:t>- Lung function: &lt;80% predicted FEV1</a:t>
            </a:r>
          </a:p>
        </p:txBody>
      </p:sp>
      <p:pic>
        <p:nvPicPr>
          <p:cNvPr id="12" name="Picture 11">
            <a:extLst>
              <a:ext uri="{FF2B5EF4-FFF2-40B4-BE49-F238E27FC236}">
                <a16:creationId xmlns:a16="http://schemas.microsoft.com/office/drawing/2014/main" id="{8F466CF2-2B6E-CDAA-B7F1-BA8A72132DFC}"/>
              </a:ext>
            </a:extLst>
          </p:cNvPr>
          <p:cNvPicPr>
            <a:picLocks noChangeAspect="1"/>
          </p:cNvPicPr>
          <p:nvPr/>
        </p:nvPicPr>
        <p:blipFill>
          <a:blip r:embed="rId3"/>
          <a:stretch>
            <a:fillRect/>
          </a:stretch>
        </p:blipFill>
        <p:spPr>
          <a:xfrm>
            <a:off x="4529563" y="1197133"/>
            <a:ext cx="7051784" cy="2448000"/>
          </a:xfrm>
          <a:prstGeom prst="rect">
            <a:avLst/>
          </a:prstGeom>
        </p:spPr>
      </p:pic>
      <p:pic>
        <p:nvPicPr>
          <p:cNvPr id="13" name="Picture 12">
            <a:extLst>
              <a:ext uri="{FF2B5EF4-FFF2-40B4-BE49-F238E27FC236}">
                <a16:creationId xmlns:a16="http://schemas.microsoft.com/office/drawing/2014/main" id="{B2DFEAAB-52D0-0BCA-4899-F62778481E99}"/>
              </a:ext>
            </a:extLst>
          </p:cNvPr>
          <p:cNvPicPr>
            <a:picLocks noChangeAspect="1"/>
          </p:cNvPicPr>
          <p:nvPr/>
        </p:nvPicPr>
        <p:blipFill>
          <a:blip r:embed="rId4"/>
          <a:stretch>
            <a:fillRect/>
          </a:stretch>
        </p:blipFill>
        <p:spPr>
          <a:xfrm>
            <a:off x="4542497" y="3632158"/>
            <a:ext cx="6831727" cy="2628000"/>
          </a:xfrm>
          <a:prstGeom prst="rect">
            <a:avLst/>
          </a:prstGeom>
        </p:spPr>
      </p:pic>
      <p:sp>
        <p:nvSpPr>
          <p:cNvPr id="14" name="Text Placeholder 2">
            <a:extLst>
              <a:ext uri="{FF2B5EF4-FFF2-40B4-BE49-F238E27FC236}">
                <a16:creationId xmlns:a16="http://schemas.microsoft.com/office/drawing/2014/main" id="{7E094755-D410-F5BC-B221-4370190AC6E7}"/>
              </a:ext>
            </a:extLst>
          </p:cNvPr>
          <p:cNvSpPr txBox="1">
            <a:spLocks/>
          </p:cNvSpPr>
          <p:nvPr/>
        </p:nvSpPr>
        <p:spPr>
          <a:xfrm>
            <a:off x="484670" y="4714218"/>
            <a:ext cx="2564512" cy="425905"/>
          </a:xfrm>
          <a:prstGeom prst="rect">
            <a:avLst/>
          </a:prstGeom>
          <a:noFill/>
          <a:ln w="19050">
            <a:noFill/>
            <a:extLst>
              <a:ext uri="{C807C97D-BFC1-408E-A445-0C87EB9F89A2}">
                <ask:lineSketchStyleProps xmlns:ask="http://schemas.microsoft.com/office/drawing/2018/sketchyshapes">
                  <ask:type>
                    <ask:lineSketchNone/>
                  </ask:type>
                </ask:lineSketchStyleProps>
              </a:ext>
            </a:extLst>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5449" indent="-171450" defTabSz="514338">
              <a:lnSpc>
                <a:spcPct val="107000"/>
              </a:lnSpc>
              <a:buSzPts val="1100"/>
              <a:buFont typeface="Arial" panose="020B0604020202020204" pitchFamily="34" charset="0"/>
              <a:buChar char="•"/>
              <a:defRPr/>
            </a:pPr>
            <a:r>
              <a:rPr lang="en-US" sz="2400" b="1" kern="1200">
                <a:solidFill>
                  <a:schemeClr val="bg2"/>
                </a:solidFill>
                <a:latin typeface="+mn-lt"/>
                <a:ea typeface="+mn-ea"/>
                <a:cs typeface="+mn-cs"/>
              </a:rPr>
              <a:t>Remission</a:t>
            </a:r>
          </a:p>
          <a:p>
            <a:pPr marL="53999" defTabSz="514338">
              <a:lnSpc>
                <a:spcPct val="107000"/>
              </a:lnSpc>
              <a:buSzPts val="1100"/>
              <a:defRPr/>
            </a:pPr>
            <a:r>
              <a:rPr lang="en-US" kern="1200">
                <a:solidFill>
                  <a:schemeClr val="bg2"/>
                </a:solidFill>
                <a:latin typeface="+mn-lt"/>
                <a:ea typeface="+mn-ea"/>
                <a:cs typeface="+mn-cs"/>
              </a:rPr>
              <a:t>(No minimum impairment)</a:t>
            </a:r>
            <a:endParaRPr lang="en-SG" kern="1200">
              <a:solidFill>
                <a:schemeClr val="bg2"/>
              </a:solidFill>
              <a:latin typeface="+mn-lt"/>
              <a:ea typeface="+mn-ea"/>
              <a:cs typeface="+mn-cs"/>
            </a:endParaRPr>
          </a:p>
        </p:txBody>
      </p:sp>
      <p:sp>
        <p:nvSpPr>
          <p:cNvPr id="6" name="TextBox 5">
            <a:extLst>
              <a:ext uri="{FF2B5EF4-FFF2-40B4-BE49-F238E27FC236}">
                <a16:creationId xmlns:a16="http://schemas.microsoft.com/office/drawing/2014/main" id="{279093DA-6A85-FD7D-5EE7-17CDFCBA23D2}"/>
              </a:ext>
            </a:extLst>
          </p:cNvPr>
          <p:cNvSpPr txBox="1"/>
          <p:nvPr/>
        </p:nvSpPr>
        <p:spPr>
          <a:xfrm>
            <a:off x="-90701" y="6406852"/>
            <a:ext cx="11049000" cy="507831"/>
          </a:xfrm>
          <a:prstGeom prst="rect">
            <a:avLst/>
          </a:prstGeom>
          <a:noFill/>
        </p:spPr>
        <p:txBody>
          <a:bodyPr wrap="square">
            <a:spAutoFit/>
          </a:bodyPr>
          <a:lstStyle/>
          <a:p>
            <a:pPr rtl="0" fontAlgn="base"/>
            <a:r>
              <a:rPr lang="en-GB" sz="900">
                <a:solidFill>
                  <a:schemeClr val="accent1"/>
                </a:solidFill>
                <a:latin typeface="Arial"/>
                <a:cs typeface="Arial"/>
                <a:sym typeface="Arial"/>
              </a:rPr>
              <a:t>LTOCS: Long-term Oral Corticosteroids, ppFEV1: percent predicted forced expiratory volume in 1 second, anti-</a:t>
            </a:r>
            <a:r>
              <a:rPr lang="en-GB" sz="900" err="1">
                <a:solidFill>
                  <a:schemeClr val="accent1"/>
                </a:solidFill>
                <a:latin typeface="Arial"/>
                <a:cs typeface="Arial"/>
                <a:sym typeface="Arial"/>
              </a:rPr>
              <a:t>IgE</a:t>
            </a:r>
            <a:r>
              <a:rPr lang="en-GB" sz="900">
                <a:solidFill>
                  <a:schemeClr val="accent1"/>
                </a:solidFill>
                <a:latin typeface="Arial"/>
                <a:cs typeface="Arial"/>
                <a:sym typeface="Arial"/>
              </a:rPr>
              <a:t>: Anti-Immunoglobulin E, Anti-IL5: Anti-Interleukin 5, Anti-IL4R</a:t>
            </a:r>
            <a:r>
              <a:rPr lang="el-GR" sz="900">
                <a:solidFill>
                  <a:schemeClr val="accent1"/>
                </a:solidFill>
                <a:latin typeface="Arial"/>
                <a:cs typeface="Arial"/>
                <a:sym typeface="Arial"/>
              </a:rPr>
              <a:t>α</a:t>
            </a:r>
            <a:r>
              <a:rPr lang="en-GB" sz="900">
                <a:solidFill>
                  <a:schemeClr val="accent1"/>
                </a:solidFill>
                <a:latin typeface="Arial"/>
                <a:cs typeface="Arial"/>
                <a:sym typeface="Arial"/>
              </a:rPr>
              <a:t>: Anti-Interleukin4R</a:t>
            </a:r>
            <a:r>
              <a:rPr lang="el-GR" sz="900">
                <a:solidFill>
                  <a:schemeClr val="accent1"/>
                </a:solidFill>
                <a:latin typeface="Arial"/>
                <a:cs typeface="Arial"/>
                <a:sym typeface="Arial"/>
              </a:rPr>
              <a:t>α</a:t>
            </a:r>
            <a:r>
              <a:rPr lang="en-GB" sz="900">
                <a:solidFill>
                  <a:schemeClr val="accent1"/>
                </a:solidFill>
                <a:latin typeface="Arial"/>
                <a:cs typeface="Arial"/>
                <a:sym typeface="Arial"/>
              </a:rPr>
              <a:t>   </a:t>
            </a:r>
            <a:r>
              <a:rPr lang="en-US" sz="900">
                <a:solidFill>
                  <a:schemeClr val="accent1"/>
                </a:solidFill>
                <a:latin typeface="Arial"/>
                <a:cs typeface="Arial"/>
                <a:sym typeface="Arial"/>
              </a:rPr>
              <a:t>​</a:t>
            </a:r>
          </a:p>
          <a:p>
            <a:pPr rtl="0" fontAlgn="base"/>
            <a:r>
              <a:rPr lang="en-GB" sz="1800" b="0" i="0">
                <a:solidFill>
                  <a:srgbClr val="404040"/>
                </a:solidFill>
                <a:effectLst/>
                <a:highlight>
                  <a:srgbClr val="F5F5F5"/>
                </a:highlight>
                <a:latin typeface="Arial" panose="020B0604020202020204" pitchFamily="34" charset="0"/>
              </a:rPr>
              <a:t>​</a:t>
            </a:r>
            <a:endParaRPr lang="en-GB" b="0" i="0">
              <a:solidFill>
                <a:srgbClr val="404040"/>
              </a:solidFill>
              <a:effectLst/>
              <a:highlight>
                <a:srgbClr val="F5F5F5"/>
              </a:highlight>
              <a:latin typeface="Segoe UI" panose="020B0502040204020203" pitchFamily="34" charset="0"/>
            </a:endParaRPr>
          </a:p>
        </p:txBody>
      </p:sp>
      <p:sp>
        <p:nvSpPr>
          <p:cNvPr id="2" name="TextBox 1">
            <a:extLst>
              <a:ext uri="{FF2B5EF4-FFF2-40B4-BE49-F238E27FC236}">
                <a16:creationId xmlns:a16="http://schemas.microsoft.com/office/drawing/2014/main" id="{D2B00D34-7B2D-65DE-5245-49CFE39418BA}"/>
              </a:ext>
            </a:extLst>
          </p:cNvPr>
          <p:cNvSpPr txBox="1"/>
          <p:nvPr/>
        </p:nvSpPr>
        <p:spPr>
          <a:xfrm>
            <a:off x="-220129" y="6627168"/>
            <a:ext cx="11801476" cy="230832"/>
          </a:xfrm>
          <a:prstGeom prst="rect">
            <a:avLst/>
          </a:prstGeom>
          <a:noFill/>
        </p:spPr>
        <p:txBody>
          <a:bodyPr wrap="square">
            <a:spAutoFit/>
          </a:bodyPr>
          <a:lstStyle/>
          <a:p>
            <a:pPr algn="ctr" fontAlgn="base"/>
            <a:r>
              <a:rPr lang="en-GB" sz="900">
                <a:solidFill>
                  <a:schemeClr val="accent1"/>
                </a:solidFill>
                <a:latin typeface="Arial"/>
                <a:cs typeface="Arial"/>
                <a:sym typeface="Arial"/>
              </a:rPr>
              <a:t>Perez-de-Llano, L. et al., </a:t>
            </a:r>
            <a:r>
              <a:rPr lang="en-NZ" sz="900">
                <a:solidFill>
                  <a:schemeClr val="accent1"/>
                </a:solidFill>
                <a:latin typeface="Arial"/>
                <a:cs typeface="Arial"/>
                <a:sym typeface="Arial"/>
              </a:rPr>
              <a:t>Am J Respir Crit Care Med 2024, </a:t>
            </a:r>
            <a:r>
              <a:rPr lang="en-GB" sz="900">
                <a:solidFill>
                  <a:schemeClr val="accent1"/>
                </a:solidFill>
                <a:latin typeface="Arial"/>
                <a:cs typeface="Arial"/>
                <a:sym typeface="Arial"/>
                <a:hlinkClick r:id="rId5">
                  <a:extLst>
                    <a:ext uri="{A12FA001-AC4F-418D-AE19-62706E023703}">
                      <ahyp:hlinkClr xmlns:ahyp="http://schemas.microsoft.com/office/drawing/2018/hyperlinkcolor" val="tx"/>
                    </a:ext>
                  </a:extLst>
                </a:hlinkClick>
              </a:rPr>
              <a:t>https://doi.org/10.1164/rccm.202311-2192OC</a:t>
            </a:r>
            <a:r>
              <a:rPr lang="en-GB" sz="900">
                <a:solidFill>
                  <a:schemeClr val="accent1"/>
                </a:solidFill>
                <a:latin typeface="Arial"/>
                <a:cs typeface="Arial"/>
                <a:sym typeface="Arial"/>
              </a:rPr>
              <a:t>   </a:t>
            </a:r>
            <a:r>
              <a:rPr lang="it-IT" sz="900">
                <a:solidFill>
                  <a:schemeClr val="accent1"/>
                </a:solidFill>
                <a:latin typeface="Arial"/>
                <a:cs typeface="Arial"/>
              </a:rPr>
              <a:t>Scelo, G. et al.,</a:t>
            </a:r>
            <a:r>
              <a:rPr lang="en-GB" sz="900">
                <a:solidFill>
                  <a:schemeClr val="accent1"/>
                </a:solidFill>
                <a:latin typeface="Arial"/>
                <a:cs typeface="Arial"/>
              </a:rPr>
              <a:t> J Allergy Clin Immunol </a:t>
            </a:r>
            <a:r>
              <a:rPr lang="en-GB" sz="900" err="1">
                <a:solidFill>
                  <a:schemeClr val="accent1"/>
                </a:solidFill>
                <a:latin typeface="Arial"/>
                <a:cs typeface="Arial"/>
              </a:rPr>
              <a:t>Pract</a:t>
            </a:r>
            <a:r>
              <a:rPr lang="en-GB" sz="900">
                <a:solidFill>
                  <a:schemeClr val="accent1"/>
                </a:solidFill>
                <a:latin typeface="Arial"/>
                <a:cs typeface="Arial"/>
              </a:rPr>
              <a:t>. 2024 May 19:S2213-2198(24)00530-0. </a:t>
            </a:r>
            <a:r>
              <a:rPr lang="en-GB" sz="900">
                <a:solidFill>
                  <a:schemeClr val="accent1"/>
                </a:solidFill>
                <a:latin typeface="Arial"/>
                <a:cs typeface="Arial"/>
                <a:hlinkClick r:id="rId6">
                  <a:extLst>
                    <a:ext uri="{A12FA001-AC4F-418D-AE19-62706E023703}">
                      <ahyp:hlinkClr xmlns:ahyp="http://schemas.microsoft.com/office/drawing/2018/hyperlinkcolor" val="tx"/>
                    </a:ext>
                  </a:extLst>
                </a:hlinkClick>
              </a:rPr>
              <a:t>doi: 10.1016/j.jaip.2024.05.016. ​</a:t>
            </a:r>
            <a:endParaRPr lang="en-GB" sz="900">
              <a:solidFill>
                <a:schemeClr val="accent1"/>
              </a:solidFill>
              <a:latin typeface="Arial"/>
              <a:cs typeface="Arial"/>
            </a:endParaRPr>
          </a:p>
        </p:txBody>
      </p:sp>
    </p:spTree>
    <p:extLst>
      <p:ext uri="{BB962C8B-B14F-4D97-AF65-F5344CB8AC3E}">
        <p14:creationId xmlns:p14="http://schemas.microsoft.com/office/powerpoint/2010/main" val="125869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9F09F8-118F-17A3-C033-C3C15EBB552C}"/>
              </a:ext>
            </a:extLst>
          </p:cNvPr>
          <p:cNvSpPr>
            <a:spLocks noGrp="1"/>
          </p:cNvSpPr>
          <p:nvPr>
            <p:ph type="body" idx="2"/>
          </p:nvPr>
        </p:nvSpPr>
        <p:spPr/>
        <p:txBody>
          <a:bodyPr/>
          <a:lstStyle/>
          <a:p>
            <a:endParaRPr lang="en-GB"/>
          </a:p>
        </p:txBody>
      </p:sp>
      <p:sp>
        <p:nvSpPr>
          <p:cNvPr id="4" name="Title 3">
            <a:extLst>
              <a:ext uri="{FF2B5EF4-FFF2-40B4-BE49-F238E27FC236}">
                <a16:creationId xmlns:a16="http://schemas.microsoft.com/office/drawing/2014/main" id="{7E0A9844-A056-2630-EB2B-7728CFA168C3}"/>
              </a:ext>
            </a:extLst>
          </p:cNvPr>
          <p:cNvSpPr>
            <a:spLocks noGrp="1"/>
          </p:cNvSpPr>
          <p:nvPr>
            <p:ph type="title"/>
          </p:nvPr>
        </p:nvSpPr>
        <p:spPr>
          <a:xfrm>
            <a:off x="431800" y="197232"/>
            <a:ext cx="10133945" cy="605893"/>
          </a:xfrm>
        </p:spPr>
        <p:txBody>
          <a:bodyPr/>
          <a:lstStyle/>
          <a:p>
            <a:r>
              <a:rPr lang="en-GB"/>
              <a:t>Spectrum of biologic responders, ranging from 11-80% depending upon type and number of domains used to define response</a:t>
            </a:r>
          </a:p>
        </p:txBody>
      </p:sp>
      <p:pic>
        <p:nvPicPr>
          <p:cNvPr id="5" name="Picture 4">
            <a:extLst>
              <a:ext uri="{FF2B5EF4-FFF2-40B4-BE49-F238E27FC236}">
                <a16:creationId xmlns:a16="http://schemas.microsoft.com/office/drawing/2014/main" id="{5AA8BCF3-DE2A-B31B-7174-17CC60BB348F}"/>
              </a:ext>
            </a:extLst>
          </p:cNvPr>
          <p:cNvPicPr>
            <a:picLocks noChangeAspect="1"/>
          </p:cNvPicPr>
          <p:nvPr/>
        </p:nvPicPr>
        <p:blipFill>
          <a:blip r:embed="rId3"/>
          <a:stretch>
            <a:fillRect/>
          </a:stretch>
        </p:blipFill>
        <p:spPr>
          <a:xfrm>
            <a:off x="1695051" y="1217696"/>
            <a:ext cx="8104420" cy="4430416"/>
          </a:xfrm>
          <a:prstGeom prst="rect">
            <a:avLst/>
          </a:prstGeom>
        </p:spPr>
      </p:pic>
      <p:sp>
        <p:nvSpPr>
          <p:cNvPr id="7" name="TextBox 6">
            <a:extLst>
              <a:ext uri="{FF2B5EF4-FFF2-40B4-BE49-F238E27FC236}">
                <a16:creationId xmlns:a16="http://schemas.microsoft.com/office/drawing/2014/main" id="{9BE7A923-6BD0-054D-263F-47B5FB82961B}"/>
              </a:ext>
            </a:extLst>
          </p:cNvPr>
          <p:cNvSpPr txBox="1"/>
          <p:nvPr/>
        </p:nvSpPr>
        <p:spPr>
          <a:xfrm>
            <a:off x="0" y="6330961"/>
            <a:ext cx="11049000" cy="230832"/>
          </a:xfrm>
          <a:prstGeom prst="rect">
            <a:avLst/>
          </a:prstGeom>
          <a:noFill/>
        </p:spPr>
        <p:txBody>
          <a:bodyPr wrap="square">
            <a:spAutoFit/>
          </a:bodyPr>
          <a:lstStyle/>
          <a:p>
            <a:pPr rtl="0" fontAlgn="base"/>
            <a:r>
              <a:rPr lang="en-GB" sz="900">
                <a:solidFill>
                  <a:schemeClr val="accent1"/>
                </a:solidFill>
                <a:latin typeface="Arial"/>
                <a:cs typeface="Arial"/>
                <a:sym typeface="Arial"/>
              </a:rPr>
              <a:t>LTOCS: Long-term Oral Corticosteroids, FEV1: forced expiratory volume in 1 second.</a:t>
            </a:r>
            <a:r>
              <a:rPr lang="en-GB" sz="900">
                <a:solidFill>
                  <a:schemeClr val="accent1"/>
                </a:solidFill>
                <a:latin typeface="Arial"/>
                <a:cs typeface="Arial"/>
              </a:rPr>
              <a:t>​</a:t>
            </a:r>
          </a:p>
        </p:txBody>
      </p:sp>
      <p:sp>
        <p:nvSpPr>
          <p:cNvPr id="2" name="TextBox 1">
            <a:extLst>
              <a:ext uri="{FF2B5EF4-FFF2-40B4-BE49-F238E27FC236}">
                <a16:creationId xmlns:a16="http://schemas.microsoft.com/office/drawing/2014/main" id="{7937AC8A-12D7-2738-9BAD-39512C661150}"/>
              </a:ext>
            </a:extLst>
          </p:cNvPr>
          <p:cNvSpPr txBox="1"/>
          <p:nvPr/>
        </p:nvSpPr>
        <p:spPr>
          <a:xfrm>
            <a:off x="0" y="6599239"/>
            <a:ext cx="11801476" cy="230832"/>
          </a:xfrm>
          <a:prstGeom prst="rect">
            <a:avLst/>
          </a:prstGeom>
          <a:noFill/>
        </p:spPr>
        <p:txBody>
          <a:bodyPr wrap="square">
            <a:spAutoFit/>
          </a:bodyPr>
          <a:lstStyle/>
          <a:p>
            <a:pPr fontAlgn="base"/>
            <a:r>
              <a:rPr lang="it-IT" sz="900">
                <a:solidFill>
                  <a:schemeClr val="accent1"/>
                </a:solidFill>
                <a:latin typeface="Arial"/>
                <a:cs typeface="Arial"/>
              </a:rPr>
              <a:t>Scelo, G. et al.,</a:t>
            </a:r>
            <a:r>
              <a:rPr lang="en-GB" sz="900">
                <a:solidFill>
                  <a:schemeClr val="accent1"/>
                </a:solidFill>
                <a:latin typeface="Arial"/>
                <a:cs typeface="Arial"/>
              </a:rPr>
              <a:t> J Allergy Clin Immunol </a:t>
            </a:r>
            <a:r>
              <a:rPr lang="en-GB" sz="900" err="1">
                <a:solidFill>
                  <a:schemeClr val="accent1"/>
                </a:solidFill>
                <a:latin typeface="Arial"/>
                <a:cs typeface="Arial"/>
              </a:rPr>
              <a:t>Pract</a:t>
            </a:r>
            <a:r>
              <a:rPr lang="en-GB" sz="900">
                <a:solidFill>
                  <a:schemeClr val="accent1"/>
                </a:solidFill>
                <a:latin typeface="Arial"/>
                <a:cs typeface="Arial"/>
              </a:rPr>
              <a:t>. 2024 May 19:S2213-2198(24)00530-0. </a:t>
            </a:r>
            <a:r>
              <a:rPr lang="en-GB" sz="900">
                <a:solidFill>
                  <a:schemeClr val="accent1"/>
                </a:solidFill>
                <a:latin typeface="Arial"/>
                <a:cs typeface="Arial"/>
                <a:hlinkClick r:id="rId4">
                  <a:extLst>
                    <a:ext uri="{A12FA001-AC4F-418D-AE19-62706E023703}">
                      <ahyp:hlinkClr xmlns:ahyp="http://schemas.microsoft.com/office/drawing/2018/hyperlinkcolor" val="tx"/>
                    </a:ext>
                  </a:extLst>
                </a:hlinkClick>
              </a:rPr>
              <a:t>doi: 10.1016/j.jaip.2024.05.016. ​</a:t>
            </a:r>
            <a:endParaRPr lang="en-GB" sz="900">
              <a:solidFill>
                <a:schemeClr val="accent1"/>
              </a:solidFill>
              <a:latin typeface="Arial"/>
              <a:cs typeface="Arial"/>
            </a:endParaRPr>
          </a:p>
        </p:txBody>
      </p:sp>
    </p:spTree>
    <p:extLst>
      <p:ext uri="{BB962C8B-B14F-4D97-AF65-F5344CB8AC3E}">
        <p14:creationId xmlns:p14="http://schemas.microsoft.com/office/powerpoint/2010/main" val="428425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4129FA-FD1C-51F7-4FC5-38484186D250}"/>
              </a:ext>
            </a:extLst>
          </p:cNvPr>
          <p:cNvSpPr>
            <a:spLocks noGrp="1"/>
          </p:cNvSpPr>
          <p:nvPr>
            <p:ph type="body" idx="1"/>
          </p:nvPr>
        </p:nvSpPr>
        <p:spPr>
          <a:xfrm>
            <a:off x="-80451" y="5518470"/>
            <a:ext cx="5136000" cy="536555"/>
          </a:xfrm>
        </p:spPr>
        <p:txBody>
          <a:bodyPr/>
          <a:lstStyle/>
          <a:p>
            <a:r>
              <a:rPr lang="en-GB"/>
              <a:t>* p&lt;0.05</a:t>
            </a:r>
          </a:p>
        </p:txBody>
      </p:sp>
      <p:sp>
        <p:nvSpPr>
          <p:cNvPr id="3" name="Text Placeholder 2">
            <a:extLst>
              <a:ext uri="{FF2B5EF4-FFF2-40B4-BE49-F238E27FC236}">
                <a16:creationId xmlns:a16="http://schemas.microsoft.com/office/drawing/2014/main" id="{6E9F09F8-118F-17A3-C033-C3C15EBB552C}"/>
              </a:ext>
            </a:extLst>
          </p:cNvPr>
          <p:cNvSpPr>
            <a:spLocks noGrp="1"/>
          </p:cNvSpPr>
          <p:nvPr>
            <p:ph type="body" idx="2"/>
          </p:nvPr>
        </p:nvSpPr>
        <p:spPr/>
        <p:txBody>
          <a:bodyPr/>
          <a:lstStyle/>
          <a:p>
            <a:endParaRPr lang="en-GB"/>
          </a:p>
        </p:txBody>
      </p:sp>
      <p:sp>
        <p:nvSpPr>
          <p:cNvPr id="4" name="Title 3">
            <a:extLst>
              <a:ext uri="{FF2B5EF4-FFF2-40B4-BE49-F238E27FC236}">
                <a16:creationId xmlns:a16="http://schemas.microsoft.com/office/drawing/2014/main" id="{7E0A9844-A056-2630-EB2B-7728CFA168C3}"/>
              </a:ext>
            </a:extLst>
          </p:cNvPr>
          <p:cNvSpPr>
            <a:spLocks noGrp="1"/>
          </p:cNvSpPr>
          <p:nvPr>
            <p:ph type="title"/>
          </p:nvPr>
        </p:nvSpPr>
        <p:spPr/>
        <p:txBody>
          <a:bodyPr/>
          <a:lstStyle/>
          <a:p>
            <a:r>
              <a:rPr lang="en-GB"/>
              <a:t>Patient and clinical characteristics associated with response</a:t>
            </a:r>
          </a:p>
        </p:txBody>
      </p:sp>
      <p:sp>
        <p:nvSpPr>
          <p:cNvPr id="7" name="AutoShape 2">
            <a:extLst>
              <a:ext uri="{FF2B5EF4-FFF2-40B4-BE49-F238E27FC236}">
                <a16:creationId xmlns:a16="http://schemas.microsoft.com/office/drawing/2014/main" id="{9B29ECD7-6A6A-F04C-EEAF-086DC7615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E0174F63-390D-4289-2008-666AC0D9B422}"/>
              </a:ext>
            </a:extLst>
          </p:cNvPr>
          <p:cNvPicPr>
            <a:picLocks noChangeAspect="1"/>
          </p:cNvPicPr>
          <p:nvPr/>
        </p:nvPicPr>
        <p:blipFill>
          <a:blip r:embed="rId3"/>
          <a:stretch>
            <a:fillRect/>
          </a:stretch>
        </p:blipFill>
        <p:spPr>
          <a:xfrm>
            <a:off x="1740986" y="1071252"/>
            <a:ext cx="8405228" cy="4993205"/>
          </a:xfrm>
          <a:prstGeom prst="rect">
            <a:avLst/>
          </a:prstGeom>
        </p:spPr>
      </p:pic>
      <p:sp>
        <p:nvSpPr>
          <p:cNvPr id="8" name="TextBox 7">
            <a:extLst>
              <a:ext uri="{FF2B5EF4-FFF2-40B4-BE49-F238E27FC236}">
                <a16:creationId xmlns:a16="http://schemas.microsoft.com/office/drawing/2014/main" id="{C6C14928-C821-26FC-7BD0-4C6AD323B7A2}"/>
              </a:ext>
            </a:extLst>
          </p:cNvPr>
          <p:cNvSpPr txBox="1"/>
          <p:nvPr/>
        </p:nvSpPr>
        <p:spPr>
          <a:xfrm>
            <a:off x="178505" y="6096507"/>
            <a:ext cx="12013495" cy="230832"/>
          </a:xfrm>
          <a:prstGeom prst="rect">
            <a:avLst/>
          </a:prstGeom>
          <a:noFill/>
        </p:spPr>
        <p:txBody>
          <a:bodyPr wrap="square">
            <a:spAutoFit/>
          </a:bodyPr>
          <a:lstStyle/>
          <a:p>
            <a:pPr rtl="0" fontAlgn="base"/>
            <a:r>
              <a:rPr lang="en-GB" sz="900">
                <a:solidFill>
                  <a:schemeClr val="accent1"/>
                </a:solidFill>
                <a:latin typeface="Arial"/>
                <a:cs typeface="Arial"/>
                <a:sym typeface="Arial"/>
              </a:rPr>
              <a:t>LTOCS: Long-term Oral Corticosteroids, BMI: Body Mass Index, AD: Atopic Dermatitis, AR: Allergic Rhinitis, CRS: Chronic Rhinosinusitis, BEC: Blood Eosinophil Count, NP: Nasal Polyps, </a:t>
            </a:r>
            <a:r>
              <a:rPr lang="en-GB" sz="900" err="1">
                <a:solidFill>
                  <a:schemeClr val="accent1"/>
                </a:solidFill>
                <a:latin typeface="Arial"/>
                <a:cs typeface="Arial"/>
                <a:sym typeface="Arial"/>
              </a:rPr>
              <a:t>FeNO</a:t>
            </a:r>
            <a:r>
              <a:rPr lang="en-GB" sz="900">
                <a:solidFill>
                  <a:schemeClr val="accent1"/>
                </a:solidFill>
                <a:latin typeface="Arial"/>
                <a:cs typeface="Arial"/>
                <a:sym typeface="Arial"/>
              </a:rPr>
              <a:t>: Fractional Exhaled Nitric Oxide</a:t>
            </a:r>
            <a:r>
              <a:rPr lang="en-GB" sz="900">
                <a:solidFill>
                  <a:schemeClr val="accent1"/>
                </a:solidFill>
                <a:latin typeface="Arial"/>
                <a:cs typeface="Arial"/>
              </a:rPr>
              <a:t>​</a:t>
            </a:r>
          </a:p>
        </p:txBody>
      </p:sp>
      <p:sp>
        <p:nvSpPr>
          <p:cNvPr id="9" name="TextBox 8">
            <a:extLst>
              <a:ext uri="{FF2B5EF4-FFF2-40B4-BE49-F238E27FC236}">
                <a16:creationId xmlns:a16="http://schemas.microsoft.com/office/drawing/2014/main" id="{DBAC5D70-7741-2F34-AC09-BD896EFCDABD}"/>
              </a:ext>
            </a:extLst>
          </p:cNvPr>
          <p:cNvSpPr txBox="1"/>
          <p:nvPr/>
        </p:nvSpPr>
        <p:spPr>
          <a:xfrm>
            <a:off x="212019" y="6368821"/>
            <a:ext cx="11801476" cy="230832"/>
          </a:xfrm>
          <a:prstGeom prst="rect">
            <a:avLst/>
          </a:prstGeom>
          <a:noFill/>
        </p:spPr>
        <p:txBody>
          <a:bodyPr wrap="square">
            <a:spAutoFit/>
          </a:bodyPr>
          <a:lstStyle/>
          <a:p>
            <a:pPr fontAlgn="base"/>
            <a:r>
              <a:rPr lang="it-IT" sz="900">
                <a:solidFill>
                  <a:schemeClr val="accent1"/>
                </a:solidFill>
                <a:latin typeface="Arial"/>
                <a:cs typeface="Arial"/>
              </a:rPr>
              <a:t>Scelo, G. et al.,</a:t>
            </a:r>
            <a:r>
              <a:rPr lang="en-GB" sz="900">
                <a:solidFill>
                  <a:schemeClr val="accent1"/>
                </a:solidFill>
                <a:latin typeface="Arial"/>
                <a:cs typeface="Arial"/>
              </a:rPr>
              <a:t> J Allergy Clin Immunol </a:t>
            </a:r>
            <a:r>
              <a:rPr lang="en-GB" sz="900" err="1">
                <a:solidFill>
                  <a:schemeClr val="accent1"/>
                </a:solidFill>
                <a:latin typeface="Arial"/>
                <a:cs typeface="Arial"/>
              </a:rPr>
              <a:t>Pract</a:t>
            </a:r>
            <a:r>
              <a:rPr lang="en-GB" sz="900">
                <a:solidFill>
                  <a:schemeClr val="accent1"/>
                </a:solidFill>
                <a:latin typeface="Arial"/>
                <a:cs typeface="Arial"/>
              </a:rPr>
              <a:t>. 2024 May 19:S2213-2198(24)00530-0. </a:t>
            </a:r>
            <a:r>
              <a:rPr lang="en-GB" sz="900">
                <a:solidFill>
                  <a:schemeClr val="accent1"/>
                </a:solidFill>
                <a:latin typeface="Arial"/>
                <a:cs typeface="Arial"/>
                <a:hlinkClick r:id="rId4">
                  <a:extLst>
                    <a:ext uri="{A12FA001-AC4F-418D-AE19-62706E023703}">
                      <ahyp:hlinkClr xmlns:ahyp="http://schemas.microsoft.com/office/drawing/2018/hyperlinkcolor" val="tx"/>
                    </a:ext>
                  </a:extLst>
                </a:hlinkClick>
              </a:rPr>
              <a:t>doi: 10.1016/j.jaip.2024.05.016. ​</a:t>
            </a:r>
            <a:endParaRPr lang="en-GB" sz="900">
              <a:solidFill>
                <a:schemeClr val="accent1"/>
              </a:solidFill>
              <a:latin typeface="Arial"/>
              <a:cs typeface="Arial"/>
            </a:endParaRPr>
          </a:p>
        </p:txBody>
      </p:sp>
    </p:spTree>
    <p:extLst>
      <p:ext uri="{BB962C8B-B14F-4D97-AF65-F5344CB8AC3E}">
        <p14:creationId xmlns:p14="http://schemas.microsoft.com/office/powerpoint/2010/main" val="184420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9F09F8-118F-17A3-C033-C3C15EBB552C}"/>
              </a:ext>
            </a:extLst>
          </p:cNvPr>
          <p:cNvSpPr>
            <a:spLocks noGrp="1"/>
          </p:cNvSpPr>
          <p:nvPr>
            <p:ph type="body" idx="2"/>
          </p:nvPr>
        </p:nvSpPr>
        <p:spPr/>
        <p:txBody>
          <a:bodyPr/>
          <a:lstStyle/>
          <a:p>
            <a:endParaRPr lang="en-GB"/>
          </a:p>
        </p:txBody>
      </p:sp>
      <p:sp>
        <p:nvSpPr>
          <p:cNvPr id="4" name="Title 3">
            <a:extLst>
              <a:ext uri="{FF2B5EF4-FFF2-40B4-BE49-F238E27FC236}">
                <a16:creationId xmlns:a16="http://schemas.microsoft.com/office/drawing/2014/main" id="{7E0A9844-A056-2630-EB2B-7728CFA168C3}"/>
              </a:ext>
            </a:extLst>
          </p:cNvPr>
          <p:cNvSpPr>
            <a:spLocks noGrp="1"/>
          </p:cNvSpPr>
          <p:nvPr>
            <p:ph type="title"/>
          </p:nvPr>
        </p:nvSpPr>
        <p:spPr/>
        <p:txBody>
          <a:bodyPr/>
          <a:lstStyle/>
          <a:p>
            <a:r>
              <a:rPr lang="en-GB"/>
              <a:t>Residual impairments in responders by pre-biologic levels of impairment</a:t>
            </a:r>
          </a:p>
        </p:txBody>
      </p:sp>
      <p:pic>
        <p:nvPicPr>
          <p:cNvPr id="6" name="Picture 5">
            <a:extLst>
              <a:ext uri="{FF2B5EF4-FFF2-40B4-BE49-F238E27FC236}">
                <a16:creationId xmlns:a16="http://schemas.microsoft.com/office/drawing/2014/main" id="{4BB0A049-57BB-5EAE-C02C-9E065D6CE0ED}"/>
              </a:ext>
            </a:extLst>
          </p:cNvPr>
          <p:cNvPicPr>
            <a:picLocks noChangeAspect="1"/>
          </p:cNvPicPr>
          <p:nvPr/>
        </p:nvPicPr>
        <p:blipFill>
          <a:blip r:embed="rId3"/>
          <a:stretch>
            <a:fillRect/>
          </a:stretch>
        </p:blipFill>
        <p:spPr>
          <a:xfrm>
            <a:off x="1693114" y="1289688"/>
            <a:ext cx="8650144" cy="5309551"/>
          </a:xfrm>
          <a:prstGeom prst="rect">
            <a:avLst/>
          </a:prstGeom>
        </p:spPr>
      </p:pic>
      <p:sp>
        <p:nvSpPr>
          <p:cNvPr id="7" name="AutoShape 2">
            <a:extLst>
              <a:ext uri="{FF2B5EF4-FFF2-40B4-BE49-F238E27FC236}">
                <a16:creationId xmlns:a16="http://schemas.microsoft.com/office/drawing/2014/main" id="{9B29ECD7-6A6A-F04C-EEAF-086DC7615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0B5B57F1-84DB-2C33-5F0F-D63A5425FC17}"/>
              </a:ext>
            </a:extLst>
          </p:cNvPr>
          <p:cNvSpPr txBox="1"/>
          <p:nvPr/>
        </p:nvSpPr>
        <p:spPr>
          <a:xfrm>
            <a:off x="0" y="6567107"/>
            <a:ext cx="5240418" cy="369332"/>
          </a:xfrm>
          <a:prstGeom prst="rect">
            <a:avLst/>
          </a:prstGeom>
          <a:noFill/>
        </p:spPr>
        <p:txBody>
          <a:bodyPr wrap="square">
            <a:spAutoFit/>
          </a:bodyPr>
          <a:lstStyle/>
          <a:p>
            <a:pPr rtl="0" fontAlgn="base"/>
            <a:r>
              <a:rPr lang="en-GB" sz="1800" b="0" i="0">
                <a:solidFill>
                  <a:srgbClr val="404040"/>
                </a:solidFill>
                <a:effectLst/>
                <a:highlight>
                  <a:srgbClr val="F5F5F5"/>
                </a:highlight>
                <a:latin typeface="Arial" panose="020B0604020202020204" pitchFamily="34" charset="0"/>
              </a:rPr>
              <a:t>​</a:t>
            </a:r>
            <a:endParaRPr lang="en-GB" b="0" i="0">
              <a:solidFill>
                <a:srgbClr val="404040"/>
              </a:solidFill>
              <a:effectLst/>
              <a:highlight>
                <a:srgbClr val="F5F5F5"/>
              </a:highlight>
              <a:latin typeface="Segoe UI" panose="020B0502040204020203" pitchFamily="34" charset="0"/>
            </a:endParaRPr>
          </a:p>
        </p:txBody>
      </p:sp>
      <p:sp>
        <p:nvSpPr>
          <p:cNvPr id="8" name="Text Placeholder 7">
            <a:extLst>
              <a:ext uri="{FF2B5EF4-FFF2-40B4-BE49-F238E27FC236}">
                <a16:creationId xmlns:a16="http://schemas.microsoft.com/office/drawing/2014/main" id="{DDA1DA46-33B1-7C2D-3EA1-9C1F5D7B6BF4}"/>
              </a:ext>
            </a:extLst>
          </p:cNvPr>
          <p:cNvSpPr txBox="1">
            <a:spLocks noGrp="1"/>
          </p:cNvSpPr>
          <p:nvPr>
            <p:ph type="body" idx="1"/>
          </p:nvPr>
        </p:nvSpPr>
        <p:spPr>
          <a:xfrm>
            <a:off x="-204612" y="6442502"/>
            <a:ext cx="10890059" cy="415498"/>
          </a:xfrm>
          <a:prstGeom prst="rect">
            <a:avLst/>
          </a:prstGeom>
          <a:noFill/>
        </p:spPr>
        <p:txBody>
          <a:bodyPr wrap="square">
            <a:spAutoFit/>
          </a:bodyPr>
          <a:lstStyle/>
          <a:p>
            <a:pPr rtl="0" fontAlgn="base"/>
            <a:r>
              <a:rPr lang="en-GB" sz="900" kern="1200">
                <a:ea typeface="+mn-ea"/>
              </a:rPr>
              <a:t>LTOCS: Long-term Oral Corticosteroids, ppFEV1: percent predicted forced expiratory volume in 1 second, </a:t>
            </a:r>
            <a:r>
              <a:rPr lang="en-GB" sz="900" kern="1200" err="1">
                <a:ea typeface="+mn-ea"/>
              </a:rPr>
              <a:t>bx</a:t>
            </a:r>
            <a:r>
              <a:rPr lang="en-GB" sz="900" kern="1200">
                <a:ea typeface="+mn-ea"/>
              </a:rPr>
              <a:t>: biologics</a:t>
            </a:r>
            <a:endParaRPr lang="en-US" sz="900" kern="1200">
              <a:ea typeface="+mn-ea"/>
            </a:endParaRPr>
          </a:p>
          <a:p>
            <a:pPr rtl="0" fontAlgn="base"/>
            <a:r>
              <a:rPr lang="en-GB" sz="1800" b="0" i="0">
                <a:solidFill>
                  <a:srgbClr val="404040"/>
                </a:solidFill>
                <a:effectLst/>
                <a:highlight>
                  <a:srgbClr val="F5F5F5"/>
                </a:highlight>
                <a:latin typeface="Arial" panose="020B0604020202020204" pitchFamily="34" charset="0"/>
              </a:rPr>
              <a:t>​</a:t>
            </a:r>
            <a:endParaRPr lang="en-GB" b="0" i="0">
              <a:solidFill>
                <a:srgbClr val="404040"/>
              </a:solidFill>
              <a:effectLst/>
              <a:highlight>
                <a:srgbClr val="F5F5F5"/>
              </a:highlight>
              <a:latin typeface="Segoe UI" panose="020B0502040204020203" pitchFamily="34" charset="0"/>
            </a:endParaRPr>
          </a:p>
        </p:txBody>
      </p:sp>
      <p:sp>
        <p:nvSpPr>
          <p:cNvPr id="2" name="TextBox 1">
            <a:extLst>
              <a:ext uri="{FF2B5EF4-FFF2-40B4-BE49-F238E27FC236}">
                <a16:creationId xmlns:a16="http://schemas.microsoft.com/office/drawing/2014/main" id="{57B6F906-83FF-F0FA-56AF-AA7F59AD85F0}"/>
              </a:ext>
            </a:extLst>
          </p:cNvPr>
          <p:cNvSpPr txBox="1"/>
          <p:nvPr/>
        </p:nvSpPr>
        <p:spPr>
          <a:xfrm>
            <a:off x="0" y="6573839"/>
            <a:ext cx="11801476" cy="230832"/>
          </a:xfrm>
          <a:prstGeom prst="rect">
            <a:avLst/>
          </a:prstGeom>
          <a:noFill/>
        </p:spPr>
        <p:txBody>
          <a:bodyPr wrap="square">
            <a:spAutoFit/>
          </a:bodyPr>
          <a:lstStyle/>
          <a:p>
            <a:pPr fontAlgn="base"/>
            <a:r>
              <a:rPr lang="it-IT" sz="900">
                <a:solidFill>
                  <a:schemeClr val="accent1"/>
                </a:solidFill>
                <a:latin typeface="Arial"/>
                <a:cs typeface="Arial"/>
              </a:rPr>
              <a:t>Scelo, G. et al.,</a:t>
            </a:r>
            <a:r>
              <a:rPr lang="en-GB" sz="900">
                <a:solidFill>
                  <a:schemeClr val="accent1"/>
                </a:solidFill>
                <a:latin typeface="Arial"/>
                <a:cs typeface="Arial"/>
              </a:rPr>
              <a:t> J Allergy Clin Immunol </a:t>
            </a:r>
            <a:r>
              <a:rPr lang="en-GB" sz="900" err="1">
                <a:solidFill>
                  <a:schemeClr val="accent1"/>
                </a:solidFill>
                <a:latin typeface="Arial"/>
                <a:cs typeface="Arial"/>
              </a:rPr>
              <a:t>Pract</a:t>
            </a:r>
            <a:r>
              <a:rPr lang="en-GB" sz="900">
                <a:solidFill>
                  <a:schemeClr val="accent1"/>
                </a:solidFill>
                <a:latin typeface="Arial"/>
                <a:cs typeface="Arial"/>
              </a:rPr>
              <a:t>. 2024 May 19:S2213-2198(24)00530-0. </a:t>
            </a:r>
            <a:r>
              <a:rPr lang="en-GB" sz="900">
                <a:solidFill>
                  <a:schemeClr val="accent1"/>
                </a:solidFill>
                <a:latin typeface="Arial"/>
                <a:cs typeface="Arial"/>
                <a:hlinkClick r:id="rId4">
                  <a:extLst>
                    <a:ext uri="{A12FA001-AC4F-418D-AE19-62706E023703}">
                      <ahyp:hlinkClr xmlns:ahyp="http://schemas.microsoft.com/office/drawing/2018/hyperlinkcolor" val="tx"/>
                    </a:ext>
                  </a:extLst>
                </a:hlinkClick>
              </a:rPr>
              <a:t>doi: 10.1016/j.jaip.2024.05.016. ​</a:t>
            </a:r>
            <a:endParaRPr lang="en-GB" sz="900">
              <a:solidFill>
                <a:schemeClr val="accent1"/>
              </a:solidFill>
              <a:latin typeface="Arial"/>
              <a:cs typeface="Arial"/>
            </a:endParaRPr>
          </a:p>
        </p:txBody>
      </p:sp>
    </p:spTree>
    <p:extLst>
      <p:ext uri="{BB962C8B-B14F-4D97-AF65-F5344CB8AC3E}">
        <p14:creationId xmlns:p14="http://schemas.microsoft.com/office/powerpoint/2010/main" val="105996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A9844-A056-2630-EB2B-7728CFA168C3}"/>
              </a:ext>
            </a:extLst>
          </p:cNvPr>
          <p:cNvSpPr>
            <a:spLocks noGrp="1"/>
          </p:cNvSpPr>
          <p:nvPr>
            <p:ph type="title"/>
          </p:nvPr>
        </p:nvSpPr>
        <p:spPr/>
        <p:txBody>
          <a:bodyPr/>
          <a:lstStyle/>
          <a:p>
            <a:r>
              <a:rPr lang="en-GB"/>
              <a:t>Proportion of patients in remission by different definitions</a:t>
            </a:r>
          </a:p>
        </p:txBody>
      </p:sp>
      <p:pic>
        <p:nvPicPr>
          <p:cNvPr id="6" name="Picture 5">
            <a:extLst>
              <a:ext uri="{FF2B5EF4-FFF2-40B4-BE49-F238E27FC236}">
                <a16:creationId xmlns:a16="http://schemas.microsoft.com/office/drawing/2014/main" id="{82F76A92-AFFE-0DAC-FD93-8423B635ED44}"/>
              </a:ext>
            </a:extLst>
          </p:cNvPr>
          <p:cNvPicPr>
            <a:picLocks noChangeAspect="1"/>
          </p:cNvPicPr>
          <p:nvPr/>
        </p:nvPicPr>
        <p:blipFill>
          <a:blip r:embed="rId3"/>
          <a:stretch>
            <a:fillRect/>
          </a:stretch>
        </p:blipFill>
        <p:spPr>
          <a:xfrm>
            <a:off x="1297858" y="1409033"/>
            <a:ext cx="7761031" cy="4509341"/>
          </a:xfrm>
          <a:prstGeom prst="rect">
            <a:avLst/>
          </a:prstGeom>
        </p:spPr>
      </p:pic>
      <p:sp>
        <p:nvSpPr>
          <p:cNvPr id="9" name="Call-out: Line 8">
            <a:extLst>
              <a:ext uri="{FF2B5EF4-FFF2-40B4-BE49-F238E27FC236}">
                <a16:creationId xmlns:a16="http://schemas.microsoft.com/office/drawing/2014/main" id="{72AEA671-8886-7A83-6C31-455C9BAE8EFD}"/>
              </a:ext>
            </a:extLst>
          </p:cNvPr>
          <p:cNvSpPr/>
          <p:nvPr/>
        </p:nvSpPr>
        <p:spPr>
          <a:xfrm>
            <a:off x="9229377" y="2235855"/>
            <a:ext cx="2530823" cy="973394"/>
          </a:xfrm>
          <a:prstGeom prst="borderCallout1">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solidFill>
              </a:rPr>
              <a:t>1 in 5  patients </a:t>
            </a:r>
          </a:p>
          <a:p>
            <a:pPr algn="ctr"/>
            <a:r>
              <a:rPr lang="en-GB">
                <a:solidFill>
                  <a:schemeClr val="bg2"/>
                </a:solidFill>
              </a:rPr>
              <a:t>meet remission criteria in all 4 domains</a:t>
            </a:r>
          </a:p>
        </p:txBody>
      </p:sp>
      <p:sp>
        <p:nvSpPr>
          <p:cNvPr id="5" name="TextBox 4">
            <a:extLst>
              <a:ext uri="{FF2B5EF4-FFF2-40B4-BE49-F238E27FC236}">
                <a16:creationId xmlns:a16="http://schemas.microsoft.com/office/drawing/2014/main" id="{9A20F800-E38B-BF6B-B629-B1EE9DC7D03A}"/>
              </a:ext>
            </a:extLst>
          </p:cNvPr>
          <p:cNvSpPr txBox="1"/>
          <p:nvPr/>
        </p:nvSpPr>
        <p:spPr>
          <a:xfrm>
            <a:off x="77724" y="6652498"/>
            <a:ext cx="11049000" cy="507831"/>
          </a:xfrm>
          <a:prstGeom prst="rect">
            <a:avLst/>
          </a:prstGeom>
          <a:noFill/>
        </p:spPr>
        <p:txBody>
          <a:bodyPr wrap="square">
            <a:spAutoFit/>
          </a:bodyPr>
          <a:lstStyle/>
          <a:p>
            <a:pPr rtl="0" fontAlgn="base"/>
            <a:r>
              <a:rPr lang="en-GB" sz="900">
                <a:solidFill>
                  <a:schemeClr val="accent1"/>
                </a:solidFill>
                <a:latin typeface="Arial"/>
                <a:cs typeface="Arial"/>
                <a:sym typeface="Arial"/>
              </a:rPr>
              <a:t>Perez-de-Llano, L. et al., </a:t>
            </a:r>
            <a:r>
              <a:rPr lang="en-NZ" sz="900">
                <a:solidFill>
                  <a:schemeClr val="accent1"/>
                </a:solidFill>
                <a:latin typeface="Arial"/>
                <a:cs typeface="Arial"/>
                <a:sym typeface="Arial"/>
              </a:rPr>
              <a:t>Am J Respir Crit Care Med 2024, </a:t>
            </a:r>
            <a:r>
              <a:rPr lang="en-GB" sz="900">
                <a:solidFill>
                  <a:schemeClr val="accent1"/>
                </a:solidFill>
                <a:latin typeface="Arial"/>
                <a:cs typeface="Arial"/>
                <a:sym typeface="Arial"/>
                <a:hlinkClick r:id="rId4">
                  <a:extLst>
                    <a:ext uri="{A12FA001-AC4F-418D-AE19-62706E023703}">
                      <ahyp:hlinkClr xmlns:ahyp="http://schemas.microsoft.com/office/drawing/2018/hyperlinkcolor" val="tx"/>
                    </a:ext>
                  </a:extLst>
                </a:hlinkClick>
              </a:rPr>
              <a:t>https://doi.org/10.1164/rccm.202311-2192OC</a:t>
            </a:r>
            <a:r>
              <a:rPr lang="en-GB" sz="900">
                <a:solidFill>
                  <a:schemeClr val="accent1"/>
                </a:solidFill>
                <a:latin typeface="Arial"/>
                <a:cs typeface="Arial"/>
                <a:sym typeface="Arial"/>
              </a:rPr>
              <a:t>  </a:t>
            </a:r>
            <a:r>
              <a:rPr lang="en-US" sz="900">
                <a:solidFill>
                  <a:schemeClr val="accent1"/>
                </a:solidFill>
                <a:latin typeface="Arial"/>
                <a:cs typeface="Arial"/>
                <a:sym typeface="Arial"/>
              </a:rPr>
              <a:t>​</a:t>
            </a:r>
          </a:p>
          <a:p>
            <a:pPr rtl="0" fontAlgn="base"/>
            <a:r>
              <a:rPr lang="en-GB" sz="1800" b="0" i="0">
                <a:solidFill>
                  <a:srgbClr val="404040"/>
                </a:solidFill>
                <a:effectLst/>
                <a:highlight>
                  <a:srgbClr val="F5F5F5"/>
                </a:highlight>
                <a:latin typeface="Arial" panose="020B0604020202020204" pitchFamily="34" charset="0"/>
              </a:rPr>
              <a:t>​</a:t>
            </a:r>
            <a:endParaRPr lang="en-GB" b="0" i="0">
              <a:solidFill>
                <a:srgbClr val="404040"/>
              </a:solidFill>
              <a:effectLst/>
              <a:highlight>
                <a:srgbClr val="F5F5F5"/>
              </a:highlight>
              <a:latin typeface="Segoe UI" panose="020B0502040204020203" pitchFamily="34" charset="0"/>
            </a:endParaRPr>
          </a:p>
        </p:txBody>
      </p:sp>
      <p:sp>
        <p:nvSpPr>
          <p:cNvPr id="7" name="Text Placeholder 7">
            <a:extLst>
              <a:ext uri="{FF2B5EF4-FFF2-40B4-BE49-F238E27FC236}">
                <a16:creationId xmlns:a16="http://schemas.microsoft.com/office/drawing/2014/main" id="{2034FD76-A9CB-DE51-2C36-DB8FE0F80CF6}"/>
              </a:ext>
            </a:extLst>
          </p:cNvPr>
          <p:cNvSpPr txBox="1">
            <a:spLocks noGrp="1"/>
          </p:cNvSpPr>
          <p:nvPr>
            <p:ph type="body" idx="1"/>
          </p:nvPr>
        </p:nvSpPr>
        <p:spPr>
          <a:xfrm>
            <a:off x="-127572" y="6524282"/>
            <a:ext cx="10890059" cy="138499"/>
          </a:xfrm>
          <a:prstGeom prst="rect">
            <a:avLst/>
          </a:prstGeom>
          <a:noFill/>
        </p:spPr>
        <p:txBody>
          <a:bodyPr wrap="square">
            <a:spAutoFit/>
          </a:bodyPr>
          <a:lstStyle/>
          <a:p>
            <a:pPr rtl="0" fontAlgn="base"/>
            <a:r>
              <a:rPr lang="en-GB" sz="900" kern="1200">
                <a:ea typeface="+mn-ea"/>
              </a:rPr>
              <a:t>LTOCS: Long-term Oral Corticosteroids, ppFEV1: percent predicted forced expiratory volume in 1 second</a:t>
            </a:r>
          </a:p>
        </p:txBody>
      </p:sp>
    </p:spTree>
    <p:extLst>
      <p:ext uri="{BB962C8B-B14F-4D97-AF65-F5344CB8AC3E}">
        <p14:creationId xmlns:p14="http://schemas.microsoft.com/office/powerpoint/2010/main" val="427461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A9844-A056-2630-EB2B-7728CFA168C3}"/>
              </a:ext>
            </a:extLst>
          </p:cNvPr>
          <p:cNvSpPr>
            <a:spLocks noGrp="1"/>
          </p:cNvSpPr>
          <p:nvPr>
            <p:ph type="title"/>
          </p:nvPr>
        </p:nvSpPr>
        <p:spPr>
          <a:xfrm>
            <a:off x="408204" y="220828"/>
            <a:ext cx="11328400" cy="605893"/>
          </a:xfrm>
        </p:spPr>
        <p:txBody>
          <a:bodyPr/>
          <a:lstStyle/>
          <a:p>
            <a:r>
              <a:rPr lang="en-NZ" sz="2400" i="0" u="none" strike="noStrike">
                <a:effectLst/>
                <a:latin typeface="Arial" panose="020B0604020202020204" pitchFamily="34" charset="0"/>
              </a:rPr>
              <a:t>Patients with less severe disease and shorter duration of asthma pre-biologic have a better chance of achieving clinical remission post-biologic</a:t>
            </a:r>
            <a:endParaRPr lang="en-GB"/>
          </a:p>
        </p:txBody>
      </p:sp>
      <p:sp>
        <p:nvSpPr>
          <p:cNvPr id="7" name="AutoShape 2">
            <a:extLst>
              <a:ext uri="{FF2B5EF4-FFF2-40B4-BE49-F238E27FC236}">
                <a16:creationId xmlns:a16="http://schemas.microsoft.com/office/drawing/2014/main" id="{9B29ECD7-6A6A-F04C-EEAF-086DC7615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8BAC7779-41DA-A216-AFBC-79E8958E63D2}"/>
              </a:ext>
            </a:extLst>
          </p:cNvPr>
          <p:cNvPicPr>
            <a:picLocks noChangeAspect="1"/>
          </p:cNvPicPr>
          <p:nvPr/>
        </p:nvPicPr>
        <p:blipFill>
          <a:blip r:embed="rId3"/>
          <a:stretch>
            <a:fillRect/>
          </a:stretch>
        </p:blipFill>
        <p:spPr>
          <a:xfrm>
            <a:off x="6285731" y="2051859"/>
            <a:ext cx="5626596" cy="2952000"/>
          </a:xfrm>
          <a:prstGeom prst="rect">
            <a:avLst/>
          </a:prstGeom>
        </p:spPr>
      </p:pic>
      <p:pic>
        <p:nvPicPr>
          <p:cNvPr id="9" name="Picture 8">
            <a:extLst>
              <a:ext uri="{FF2B5EF4-FFF2-40B4-BE49-F238E27FC236}">
                <a16:creationId xmlns:a16="http://schemas.microsoft.com/office/drawing/2014/main" id="{7CAED721-FC62-51BD-9BD1-11920DF00BDC}"/>
              </a:ext>
            </a:extLst>
          </p:cNvPr>
          <p:cNvPicPr>
            <a:picLocks noChangeAspect="1"/>
          </p:cNvPicPr>
          <p:nvPr/>
        </p:nvPicPr>
        <p:blipFill>
          <a:blip r:embed="rId4"/>
          <a:stretch>
            <a:fillRect/>
          </a:stretch>
        </p:blipFill>
        <p:spPr>
          <a:xfrm>
            <a:off x="312668" y="2051860"/>
            <a:ext cx="5740604" cy="2952000"/>
          </a:xfrm>
          <a:prstGeom prst="rect">
            <a:avLst/>
          </a:prstGeom>
        </p:spPr>
      </p:pic>
      <p:sp>
        <p:nvSpPr>
          <p:cNvPr id="5" name="TextBox 4">
            <a:extLst>
              <a:ext uri="{FF2B5EF4-FFF2-40B4-BE49-F238E27FC236}">
                <a16:creationId xmlns:a16="http://schemas.microsoft.com/office/drawing/2014/main" id="{A00DDB09-1BCE-8774-3EDF-7D8A44BAB6F8}"/>
              </a:ext>
            </a:extLst>
          </p:cNvPr>
          <p:cNvSpPr txBox="1"/>
          <p:nvPr/>
        </p:nvSpPr>
        <p:spPr>
          <a:xfrm>
            <a:off x="77724" y="6652498"/>
            <a:ext cx="11049000" cy="507831"/>
          </a:xfrm>
          <a:prstGeom prst="rect">
            <a:avLst/>
          </a:prstGeom>
          <a:noFill/>
        </p:spPr>
        <p:txBody>
          <a:bodyPr wrap="square">
            <a:spAutoFit/>
          </a:bodyPr>
          <a:lstStyle/>
          <a:p>
            <a:pPr rtl="0" fontAlgn="base"/>
            <a:r>
              <a:rPr lang="en-GB" sz="900">
                <a:solidFill>
                  <a:schemeClr val="accent1"/>
                </a:solidFill>
                <a:latin typeface="Arial"/>
                <a:cs typeface="Arial"/>
                <a:sym typeface="Arial"/>
              </a:rPr>
              <a:t>Perez-de-Llano, L. et al., </a:t>
            </a:r>
            <a:r>
              <a:rPr lang="en-NZ" sz="900">
                <a:solidFill>
                  <a:schemeClr val="accent1"/>
                </a:solidFill>
                <a:latin typeface="Arial"/>
                <a:cs typeface="Arial"/>
                <a:sym typeface="Arial"/>
              </a:rPr>
              <a:t>Am J Respir Crit Care Med 2024, </a:t>
            </a:r>
            <a:r>
              <a:rPr lang="en-GB" sz="900">
                <a:solidFill>
                  <a:schemeClr val="accent1"/>
                </a:solidFill>
                <a:latin typeface="Arial"/>
                <a:cs typeface="Arial"/>
                <a:sym typeface="Arial"/>
                <a:hlinkClick r:id="rId5">
                  <a:extLst>
                    <a:ext uri="{A12FA001-AC4F-418D-AE19-62706E023703}">
                      <ahyp:hlinkClr xmlns:ahyp="http://schemas.microsoft.com/office/drawing/2018/hyperlinkcolor" val="tx"/>
                    </a:ext>
                  </a:extLst>
                </a:hlinkClick>
              </a:rPr>
              <a:t>https://doi.org/10.1164/rccm.202311-2192OC</a:t>
            </a:r>
            <a:r>
              <a:rPr lang="en-GB" sz="900">
                <a:solidFill>
                  <a:schemeClr val="accent1"/>
                </a:solidFill>
                <a:latin typeface="Arial"/>
                <a:cs typeface="Arial"/>
                <a:sym typeface="Arial"/>
              </a:rPr>
              <a:t>  </a:t>
            </a:r>
            <a:r>
              <a:rPr lang="en-US" sz="900">
                <a:solidFill>
                  <a:schemeClr val="accent1"/>
                </a:solidFill>
                <a:latin typeface="Arial"/>
                <a:cs typeface="Arial"/>
                <a:sym typeface="Arial"/>
              </a:rPr>
              <a:t>​</a:t>
            </a:r>
          </a:p>
          <a:p>
            <a:pPr rtl="0" fontAlgn="base"/>
            <a:r>
              <a:rPr lang="en-GB" sz="1800" b="0" i="0">
                <a:solidFill>
                  <a:srgbClr val="404040"/>
                </a:solidFill>
                <a:effectLst/>
                <a:highlight>
                  <a:srgbClr val="F5F5F5"/>
                </a:highlight>
                <a:latin typeface="Arial" panose="020B0604020202020204" pitchFamily="34" charset="0"/>
              </a:rPr>
              <a:t>​</a:t>
            </a:r>
            <a:endParaRPr lang="en-GB" b="0" i="0">
              <a:solidFill>
                <a:srgbClr val="404040"/>
              </a:solidFill>
              <a:effectLst/>
              <a:highlight>
                <a:srgbClr val="F5F5F5"/>
              </a:highlight>
              <a:latin typeface="Segoe UI" panose="020B0502040204020203" pitchFamily="34" charset="0"/>
            </a:endParaRPr>
          </a:p>
        </p:txBody>
      </p:sp>
      <p:sp>
        <p:nvSpPr>
          <p:cNvPr id="6" name="TextBox 5">
            <a:extLst>
              <a:ext uri="{FF2B5EF4-FFF2-40B4-BE49-F238E27FC236}">
                <a16:creationId xmlns:a16="http://schemas.microsoft.com/office/drawing/2014/main" id="{A0AE5C95-FBF3-48A2-8E31-54B0DB5C5AB4}"/>
              </a:ext>
            </a:extLst>
          </p:cNvPr>
          <p:cNvSpPr txBox="1"/>
          <p:nvPr/>
        </p:nvSpPr>
        <p:spPr>
          <a:xfrm>
            <a:off x="77724" y="6283165"/>
            <a:ext cx="11049000" cy="369332"/>
          </a:xfrm>
          <a:prstGeom prst="rect">
            <a:avLst/>
          </a:prstGeom>
          <a:noFill/>
        </p:spPr>
        <p:txBody>
          <a:bodyPr wrap="square">
            <a:spAutoFit/>
          </a:bodyPr>
          <a:lstStyle/>
          <a:p>
            <a:pPr fontAlgn="base"/>
            <a:r>
              <a:rPr lang="en-GB" sz="900">
                <a:solidFill>
                  <a:schemeClr val="accent1"/>
                </a:solidFill>
                <a:latin typeface="Arial"/>
                <a:cs typeface="Arial"/>
                <a:sym typeface="Arial"/>
              </a:rPr>
              <a:t>LTOCS: Long-term Oral Corticosteroids, ppFEV1: percent predicted forced expiratory volume in 1 second, GINA: Global Initiave for Asthma, BMI: Body Mass Index, T2: Type 2,  BEC: Blood Eosinophil Count,</a:t>
            </a:r>
          </a:p>
          <a:p>
            <a:pPr fontAlgn="base"/>
            <a:r>
              <a:rPr lang="en-GB" sz="900">
                <a:solidFill>
                  <a:schemeClr val="accent1"/>
                </a:solidFill>
                <a:latin typeface="Arial"/>
                <a:cs typeface="Arial"/>
                <a:sym typeface="Arial"/>
              </a:rPr>
              <a:t>NP: Nasal Polyps, </a:t>
            </a:r>
            <a:r>
              <a:rPr lang="en-GB" sz="900" err="1">
                <a:solidFill>
                  <a:schemeClr val="accent1"/>
                </a:solidFill>
                <a:latin typeface="Arial"/>
                <a:cs typeface="Arial"/>
                <a:sym typeface="Arial"/>
              </a:rPr>
              <a:t>FeNO</a:t>
            </a:r>
            <a:r>
              <a:rPr lang="en-GB" sz="900">
                <a:solidFill>
                  <a:schemeClr val="accent1"/>
                </a:solidFill>
                <a:latin typeface="Arial"/>
                <a:cs typeface="Arial"/>
                <a:sym typeface="Arial"/>
              </a:rPr>
              <a:t>: Fractional Exhaled Nitric </a:t>
            </a:r>
            <a:r>
              <a:rPr lang="en-GB" sz="900">
                <a:solidFill>
                  <a:schemeClr val="accent1"/>
                </a:solidFill>
                <a:latin typeface="Arial"/>
                <a:cs typeface="Arial"/>
              </a:rPr>
              <a:t>​</a:t>
            </a:r>
            <a:r>
              <a:rPr lang="en-GB" sz="900">
                <a:solidFill>
                  <a:schemeClr val="accent1"/>
                </a:solidFill>
                <a:latin typeface="Arial"/>
                <a:cs typeface="Arial"/>
                <a:sym typeface="Arial"/>
              </a:rPr>
              <a:t>Oxide</a:t>
            </a:r>
            <a:r>
              <a:rPr lang="en-GB" sz="900">
                <a:solidFill>
                  <a:schemeClr val="accent1"/>
                </a:solidFill>
                <a:latin typeface="Arial"/>
                <a:cs typeface="Arial"/>
              </a:rPr>
              <a:t>, </a:t>
            </a:r>
            <a:r>
              <a:rPr lang="en-GB" sz="900" err="1">
                <a:solidFill>
                  <a:schemeClr val="accent1"/>
                </a:solidFill>
                <a:latin typeface="Arial"/>
                <a:cs typeface="Arial"/>
              </a:rPr>
              <a:t>IgE</a:t>
            </a:r>
            <a:r>
              <a:rPr lang="en-GB" sz="900">
                <a:solidFill>
                  <a:schemeClr val="accent1"/>
                </a:solidFill>
                <a:latin typeface="Arial"/>
                <a:cs typeface="Arial"/>
              </a:rPr>
              <a:t>: Immunoglobulin E, LTRA: Leukotriene Receptor Antagonist</a:t>
            </a:r>
          </a:p>
        </p:txBody>
      </p:sp>
      <p:sp>
        <p:nvSpPr>
          <p:cNvPr id="2" name="TextBox 1">
            <a:extLst>
              <a:ext uri="{FF2B5EF4-FFF2-40B4-BE49-F238E27FC236}">
                <a16:creationId xmlns:a16="http://schemas.microsoft.com/office/drawing/2014/main" id="{D62253F1-4098-42C4-559E-83FE630D3EBF}"/>
              </a:ext>
            </a:extLst>
          </p:cNvPr>
          <p:cNvSpPr txBox="1"/>
          <p:nvPr/>
        </p:nvSpPr>
        <p:spPr>
          <a:xfrm>
            <a:off x="519545" y="2008900"/>
            <a:ext cx="3685310" cy="523220"/>
          </a:xfrm>
          <a:prstGeom prst="rect">
            <a:avLst/>
          </a:prstGeom>
          <a:solidFill>
            <a:schemeClr val="bg1"/>
          </a:solidFill>
        </p:spPr>
        <p:txBody>
          <a:bodyPr wrap="square" rtlCol="0">
            <a:spAutoFit/>
          </a:bodyPr>
          <a:lstStyle/>
          <a:p>
            <a:pPr algn="ctr"/>
            <a:r>
              <a:rPr lang="en-GB" sz="1400" b="1">
                <a:solidFill>
                  <a:srgbClr val="C00000"/>
                </a:solidFill>
              </a:rPr>
              <a:t>2-domain remission:</a:t>
            </a:r>
          </a:p>
          <a:p>
            <a:pPr algn="ctr"/>
            <a:r>
              <a:rPr lang="en-GB" sz="1400">
                <a:solidFill>
                  <a:srgbClr val="C00000"/>
                </a:solidFill>
              </a:rPr>
              <a:t>No exacerbations + No LTOCS</a:t>
            </a:r>
          </a:p>
        </p:txBody>
      </p:sp>
      <p:sp>
        <p:nvSpPr>
          <p:cNvPr id="3" name="TextBox 2">
            <a:extLst>
              <a:ext uri="{FF2B5EF4-FFF2-40B4-BE49-F238E27FC236}">
                <a16:creationId xmlns:a16="http://schemas.microsoft.com/office/drawing/2014/main" id="{6730AF43-67BD-3AC5-774A-94175DA02B08}"/>
              </a:ext>
            </a:extLst>
          </p:cNvPr>
          <p:cNvSpPr txBox="1"/>
          <p:nvPr/>
        </p:nvSpPr>
        <p:spPr>
          <a:xfrm>
            <a:off x="6359238" y="1744967"/>
            <a:ext cx="3685310" cy="738664"/>
          </a:xfrm>
          <a:prstGeom prst="rect">
            <a:avLst/>
          </a:prstGeom>
          <a:solidFill>
            <a:schemeClr val="bg1"/>
          </a:solidFill>
        </p:spPr>
        <p:txBody>
          <a:bodyPr wrap="square" rtlCol="0">
            <a:spAutoFit/>
          </a:bodyPr>
          <a:lstStyle/>
          <a:p>
            <a:pPr algn="ctr"/>
            <a:r>
              <a:rPr lang="en-GB" sz="1400" b="1">
                <a:solidFill>
                  <a:srgbClr val="FFC000"/>
                </a:solidFill>
              </a:rPr>
              <a:t>4-domain remission:</a:t>
            </a:r>
          </a:p>
          <a:p>
            <a:pPr algn="ctr"/>
            <a:r>
              <a:rPr lang="en-GB" sz="1400">
                <a:solidFill>
                  <a:srgbClr val="FFC000"/>
                </a:solidFill>
              </a:rPr>
              <a:t>No exacerbations + No LTOCS + </a:t>
            </a:r>
          </a:p>
          <a:p>
            <a:pPr algn="ctr"/>
            <a:r>
              <a:rPr lang="en-GB" sz="1400">
                <a:solidFill>
                  <a:srgbClr val="FFC000"/>
                </a:solidFill>
              </a:rPr>
              <a:t>Well/partly controlled + ppFEV</a:t>
            </a:r>
            <a:r>
              <a:rPr lang="en-GB" sz="1400" baseline="-25000">
                <a:solidFill>
                  <a:srgbClr val="FFC000"/>
                </a:solidFill>
              </a:rPr>
              <a:t>1</a:t>
            </a:r>
            <a:r>
              <a:rPr lang="en-GB" sz="1400">
                <a:solidFill>
                  <a:srgbClr val="FFC000"/>
                </a:solidFill>
              </a:rPr>
              <a:t> ≥80%</a:t>
            </a:r>
          </a:p>
        </p:txBody>
      </p:sp>
    </p:spTree>
    <p:extLst>
      <p:ext uri="{BB962C8B-B14F-4D97-AF65-F5344CB8AC3E}">
        <p14:creationId xmlns:p14="http://schemas.microsoft.com/office/powerpoint/2010/main" val="111574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ange Background | Free stock photos - Rgbstock - Free stock images |  fangol | November - 27 - 2011 (1363)">
            <a:extLst>
              <a:ext uri="{FF2B5EF4-FFF2-40B4-BE49-F238E27FC236}">
                <a16:creationId xmlns:a16="http://schemas.microsoft.com/office/drawing/2014/main" id="{D82F5B1C-BD43-A75B-897F-F79731602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12708" y="1078992"/>
            <a:ext cx="7679292" cy="5779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2686BD3-24E4-F174-BA52-7DCB4A45C705}"/>
              </a:ext>
            </a:extLst>
          </p:cNvPr>
          <p:cNvSpPr>
            <a:spLocks noGrp="1"/>
          </p:cNvSpPr>
          <p:nvPr>
            <p:ph type="body" idx="2"/>
          </p:nvPr>
        </p:nvSpPr>
        <p:spPr/>
        <p:txBody>
          <a:bodyPr/>
          <a:lstStyle/>
          <a:p>
            <a:endParaRPr lang="en-GB"/>
          </a:p>
        </p:txBody>
      </p:sp>
      <p:sp>
        <p:nvSpPr>
          <p:cNvPr id="7" name="Title 3">
            <a:extLst>
              <a:ext uri="{FF2B5EF4-FFF2-40B4-BE49-F238E27FC236}">
                <a16:creationId xmlns:a16="http://schemas.microsoft.com/office/drawing/2014/main" id="{9B343CE3-E135-0223-208A-A2A885C18D80}"/>
              </a:ext>
            </a:extLst>
          </p:cNvPr>
          <p:cNvSpPr txBox="1">
            <a:spLocks/>
          </p:cNvSpPr>
          <p:nvPr/>
        </p:nvSpPr>
        <p:spPr>
          <a:xfrm>
            <a:off x="83913" y="376090"/>
            <a:ext cx="12108087" cy="454420"/>
          </a:xfrm>
          <a:prstGeom prst="rect">
            <a:avLst/>
          </a:prstGeom>
          <a:noFill/>
          <a:ln>
            <a:noFill/>
          </a:ln>
        </p:spPr>
        <p:txBody>
          <a:bodyPr spcFirstLastPara="1" wrap="square" lIns="0" tIns="4570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br>
              <a:rPr lang="en-GB" sz="1600" kern="0"/>
            </a:br>
            <a:r>
              <a:rPr lang="en-GB" sz="1600" kern="0"/>
              <a:t>FULL BEAM Response summary: </a:t>
            </a:r>
          </a:p>
          <a:p>
            <a:r>
              <a:rPr lang="en-GB" sz="1600" kern="0">
                <a:solidFill>
                  <a:schemeClr val="accent3"/>
                </a:solidFill>
              </a:rPr>
              <a:t>High response does not mean remission</a:t>
            </a:r>
          </a:p>
          <a:p>
            <a:r>
              <a:rPr lang="en-GB" sz="1600" kern="0">
                <a:solidFill>
                  <a:schemeClr val="accent3"/>
                </a:solidFill>
              </a:rPr>
              <a:t>Need for flexible interpretation of response to biologics</a:t>
            </a:r>
          </a:p>
        </p:txBody>
      </p:sp>
      <p:sp>
        <p:nvSpPr>
          <p:cNvPr id="10" name="TextBox 9">
            <a:extLst>
              <a:ext uri="{FF2B5EF4-FFF2-40B4-BE49-F238E27FC236}">
                <a16:creationId xmlns:a16="http://schemas.microsoft.com/office/drawing/2014/main" id="{25A245BF-4F8F-DFEA-DA35-FF780761DAAA}"/>
              </a:ext>
            </a:extLst>
          </p:cNvPr>
          <p:cNvSpPr txBox="1"/>
          <p:nvPr/>
        </p:nvSpPr>
        <p:spPr>
          <a:xfrm>
            <a:off x="1308739" y="1148588"/>
            <a:ext cx="10788764" cy="5262979"/>
          </a:xfrm>
          <a:prstGeom prst="rect">
            <a:avLst/>
          </a:prstGeom>
          <a:noFill/>
        </p:spPr>
        <p:txBody>
          <a:bodyPr wrap="square" lIns="91440" tIns="45720" rIns="91440" bIns="45720" anchor="t">
            <a:spAutoFit/>
          </a:bodyPr>
          <a:lstStyle/>
          <a:p>
            <a:endParaRPr lang="en-US" sz="2000" b="1">
              <a:solidFill>
                <a:schemeClr val="accent1"/>
              </a:solidFill>
            </a:endParaRPr>
          </a:p>
          <a:p>
            <a:r>
              <a:rPr lang="en-US" sz="2000" b="1">
                <a:solidFill>
                  <a:schemeClr val="accent1"/>
                </a:solidFill>
              </a:rPr>
              <a:t>Large proportion of responders (80% of patients reduced exacerbations by at least 50%), however residual impairment observed in responders</a:t>
            </a:r>
            <a:br>
              <a:rPr lang="en-US" sz="2000" b="1">
                <a:solidFill>
                  <a:schemeClr val="accent1"/>
                </a:solidFill>
              </a:rPr>
            </a:br>
            <a:endParaRPr lang="en-US" sz="2000" b="1">
              <a:solidFill>
                <a:schemeClr val="accent1"/>
              </a:solidFill>
            </a:endParaRPr>
          </a:p>
          <a:p>
            <a:endParaRPr lang="en-US" sz="2000" b="1">
              <a:solidFill>
                <a:schemeClr val="accent1"/>
              </a:solidFill>
            </a:endParaRPr>
          </a:p>
          <a:p>
            <a:endParaRPr lang="en-US" sz="2000" b="1">
              <a:solidFill>
                <a:schemeClr val="accent1"/>
              </a:solidFill>
            </a:endParaRPr>
          </a:p>
          <a:p>
            <a:r>
              <a:rPr lang="en-US" sz="2000" b="1">
                <a:solidFill>
                  <a:schemeClr val="accent1"/>
                </a:solidFill>
              </a:rPr>
              <a:t>Responses and their predictors vary according to the outcome assessed</a:t>
            </a:r>
          </a:p>
          <a:p>
            <a:endParaRPr lang="en-US" sz="2000" b="1">
              <a:solidFill>
                <a:schemeClr val="accent1"/>
              </a:solidFill>
            </a:endParaRPr>
          </a:p>
          <a:p>
            <a:endParaRPr lang="en-US" sz="2000" b="1">
              <a:solidFill>
                <a:schemeClr val="accent1"/>
              </a:solidFill>
            </a:endParaRPr>
          </a:p>
          <a:p>
            <a:r>
              <a:rPr lang="en-US" sz="2000" b="1">
                <a:solidFill>
                  <a:schemeClr val="accent1"/>
                </a:solidFill>
              </a:rPr>
              <a:t>Greater pre-biologic impairment is associated with a better response for all outcomes assessed. However, a shorter asthma duration is associated only with a better lung function response</a:t>
            </a:r>
          </a:p>
          <a:p>
            <a:endParaRPr lang="en-GB" kern="100">
              <a:solidFill>
                <a:schemeClr val="accent1"/>
              </a:solidFill>
              <a:latin typeface="Aptos" panose="020B0004020202020204" pitchFamily="34" charset="0"/>
              <a:cs typeface="Times New Roman" panose="02020603050405020304" pitchFamily="18" charset="0"/>
            </a:endParaRPr>
          </a:p>
          <a:p>
            <a:endParaRPr lang="en-GB" kern="100">
              <a:solidFill>
                <a:schemeClr val="accent1"/>
              </a:solidFill>
              <a:latin typeface="Aptos" panose="020B0004020202020204" pitchFamily="34" charset="0"/>
              <a:cs typeface="Times New Roman" panose="02020603050405020304" pitchFamily="18" charset="0"/>
            </a:endParaRPr>
          </a:p>
          <a:p>
            <a:r>
              <a:rPr lang="en-US" sz="2000" b="1">
                <a:solidFill>
                  <a:schemeClr val="accent1"/>
                </a:solidFill>
              </a:rPr>
              <a:t>Flexible interpretation to biologic response is needed, considering the degree of pre-biologic impairment and identification of characteristics (such as asthma duration) that can affect the response, to formulate a personalized likelihood of response</a:t>
            </a:r>
            <a:endParaRPr lang="en-GB" sz="2000" b="1">
              <a:solidFill>
                <a:schemeClr val="accent1"/>
              </a:solidFill>
            </a:endParaRPr>
          </a:p>
        </p:txBody>
      </p:sp>
      <p:pic>
        <p:nvPicPr>
          <p:cNvPr id="12" name="Picture 11">
            <a:extLst>
              <a:ext uri="{FF2B5EF4-FFF2-40B4-BE49-F238E27FC236}">
                <a16:creationId xmlns:a16="http://schemas.microsoft.com/office/drawing/2014/main" id="{92745BD6-C99B-3F98-C281-2AAA016778DB}"/>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l="9182" t="7826" r="9324" b="8187"/>
          <a:stretch/>
        </p:blipFill>
        <p:spPr>
          <a:xfrm>
            <a:off x="309822" y="1339468"/>
            <a:ext cx="881170" cy="908134"/>
          </a:xfrm>
          <a:prstGeom prst="ellipse">
            <a:avLst/>
          </a:prstGeom>
        </p:spPr>
      </p:pic>
      <p:pic>
        <p:nvPicPr>
          <p:cNvPr id="1036" name="Picture 12" descr="Lungs Vector Icon 33580801 Vector Art ...">
            <a:extLst>
              <a:ext uri="{FF2B5EF4-FFF2-40B4-BE49-F238E27FC236}">
                <a16:creationId xmlns:a16="http://schemas.microsoft.com/office/drawing/2014/main" id="{80CD7637-C6C3-9853-86CD-8EECE1CC68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427" t="12897" r="6807" b="13484"/>
          <a:stretch/>
        </p:blipFill>
        <p:spPr bwMode="auto">
          <a:xfrm>
            <a:off x="304168" y="3985892"/>
            <a:ext cx="886824" cy="866039"/>
          </a:xfrm>
          <a:prstGeom prst="ellipse">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9523633-23FE-BE95-CFE4-664F962387FB}"/>
              </a:ext>
            </a:extLst>
          </p:cNvPr>
          <p:cNvSpPr txBox="1"/>
          <p:nvPr/>
        </p:nvSpPr>
        <p:spPr>
          <a:xfrm>
            <a:off x="0" y="6493456"/>
            <a:ext cx="11049000" cy="507831"/>
          </a:xfrm>
          <a:prstGeom prst="rect">
            <a:avLst/>
          </a:prstGeom>
          <a:noFill/>
        </p:spPr>
        <p:txBody>
          <a:bodyPr wrap="square">
            <a:spAutoFit/>
          </a:bodyPr>
          <a:lstStyle/>
          <a:p>
            <a:pPr fontAlgn="base"/>
            <a:r>
              <a:rPr lang="en-GB" sz="900">
                <a:solidFill>
                  <a:schemeClr val="accent1"/>
                </a:solidFill>
                <a:latin typeface="Arial"/>
                <a:cs typeface="Arial"/>
                <a:sym typeface="Arial"/>
              </a:rPr>
              <a:t>LTOCS: Long-Term Oral </a:t>
            </a:r>
            <a:r>
              <a:rPr lang="en-GB" sz="900" err="1">
                <a:solidFill>
                  <a:schemeClr val="accent1"/>
                </a:solidFill>
                <a:latin typeface="Arial"/>
                <a:cs typeface="Arial"/>
                <a:sym typeface="Arial"/>
              </a:rPr>
              <a:t>Cortocosteroids</a:t>
            </a:r>
            <a:r>
              <a:rPr lang="en-GB" sz="900">
                <a:solidFill>
                  <a:schemeClr val="accent1"/>
                </a:solidFill>
                <a:latin typeface="Arial"/>
                <a:cs typeface="Arial"/>
                <a:sym typeface="Arial"/>
              </a:rPr>
              <a:t>, ppFEV1: percent predicted Forced Expiratory Volume in 1 second</a:t>
            </a:r>
          </a:p>
          <a:p>
            <a:pPr fontAlgn="base"/>
            <a:endParaRPr lang="en-GB" b="0" i="0">
              <a:solidFill>
                <a:srgbClr val="404040"/>
              </a:solidFill>
              <a:effectLst/>
              <a:highlight>
                <a:srgbClr val="F5F5F5"/>
              </a:highlight>
              <a:latin typeface="Segoe UI" panose="020B0502040204020203" pitchFamily="34" charset="0"/>
            </a:endParaRPr>
          </a:p>
        </p:txBody>
      </p:sp>
      <p:pic>
        <p:nvPicPr>
          <p:cNvPr id="8" name="Picture 7">
            <a:extLst>
              <a:ext uri="{FF2B5EF4-FFF2-40B4-BE49-F238E27FC236}">
                <a16:creationId xmlns:a16="http://schemas.microsoft.com/office/drawing/2014/main" id="{7CE2F969-EDA8-5A2D-A0E5-0C3E7C5529C6}"/>
              </a:ext>
            </a:extLst>
          </p:cNvPr>
          <p:cNvPicPr>
            <a:picLocks noChangeAspect="1"/>
          </p:cNvPicPr>
          <p:nvPr/>
        </p:nvPicPr>
        <p:blipFill>
          <a:blip r:embed="rId7"/>
          <a:stretch>
            <a:fillRect/>
          </a:stretch>
        </p:blipFill>
        <p:spPr>
          <a:xfrm>
            <a:off x="304168" y="2756560"/>
            <a:ext cx="886824" cy="886824"/>
          </a:xfrm>
          <a:prstGeom prst="ellipse">
            <a:avLst/>
          </a:prstGeom>
        </p:spPr>
      </p:pic>
      <p:pic>
        <p:nvPicPr>
          <p:cNvPr id="9" name="Picture 8">
            <a:extLst>
              <a:ext uri="{FF2B5EF4-FFF2-40B4-BE49-F238E27FC236}">
                <a16:creationId xmlns:a16="http://schemas.microsoft.com/office/drawing/2014/main" id="{AD363DD5-66E7-A30B-7D1C-90586D0F91AB}"/>
              </a:ext>
            </a:extLst>
          </p:cNvPr>
          <p:cNvPicPr>
            <a:picLocks noChangeAspect="1"/>
          </p:cNvPicPr>
          <p:nvPr/>
        </p:nvPicPr>
        <p:blipFill>
          <a:blip r:embed="rId8"/>
          <a:stretch>
            <a:fillRect/>
          </a:stretch>
        </p:blipFill>
        <p:spPr>
          <a:xfrm>
            <a:off x="304168" y="5360889"/>
            <a:ext cx="886824" cy="886824"/>
          </a:xfrm>
          <a:prstGeom prst="rect">
            <a:avLst/>
          </a:prstGeom>
        </p:spPr>
      </p:pic>
      <p:sp>
        <p:nvSpPr>
          <p:cNvPr id="2" name="TextBox 1">
            <a:extLst>
              <a:ext uri="{FF2B5EF4-FFF2-40B4-BE49-F238E27FC236}">
                <a16:creationId xmlns:a16="http://schemas.microsoft.com/office/drawing/2014/main" id="{1B960276-25E1-2CE3-BA01-EA2B60D03960}"/>
              </a:ext>
            </a:extLst>
          </p:cNvPr>
          <p:cNvSpPr txBox="1"/>
          <p:nvPr/>
        </p:nvSpPr>
        <p:spPr>
          <a:xfrm>
            <a:off x="-73891" y="6627814"/>
            <a:ext cx="11801476" cy="230832"/>
          </a:xfrm>
          <a:prstGeom prst="rect">
            <a:avLst/>
          </a:prstGeom>
          <a:noFill/>
        </p:spPr>
        <p:txBody>
          <a:bodyPr wrap="square" lIns="91440" tIns="45720" rIns="91440" bIns="45720" anchor="t">
            <a:spAutoFit/>
          </a:bodyPr>
          <a:lstStyle/>
          <a:p>
            <a:pPr fontAlgn="base"/>
            <a:r>
              <a:rPr lang="en-GB" sz="900">
                <a:solidFill>
                  <a:schemeClr val="accent1"/>
                </a:solidFill>
                <a:latin typeface="Arial"/>
                <a:cs typeface="Arial"/>
                <a:sym typeface="Arial"/>
              </a:rPr>
              <a:t>  </a:t>
            </a:r>
            <a:r>
              <a:rPr lang="it-IT" sz="900">
                <a:solidFill>
                  <a:schemeClr val="accent1"/>
                </a:solidFill>
                <a:latin typeface="Arial"/>
                <a:cs typeface="Arial"/>
              </a:rPr>
              <a:t>Scelo, G. et al.,</a:t>
            </a:r>
            <a:r>
              <a:rPr lang="en-GB" sz="900">
                <a:solidFill>
                  <a:schemeClr val="accent1"/>
                </a:solidFill>
                <a:latin typeface="Arial"/>
                <a:cs typeface="Arial"/>
              </a:rPr>
              <a:t> J Allergy Clin Immunol </a:t>
            </a:r>
            <a:r>
              <a:rPr lang="en-GB" sz="900" err="1">
                <a:solidFill>
                  <a:schemeClr val="accent1"/>
                </a:solidFill>
                <a:latin typeface="Arial"/>
                <a:cs typeface="Arial"/>
              </a:rPr>
              <a:t>Pract</a:t>
            </a:r>
            <a:r>
              <a:rPr lang="en-GB" sz="900">
                <a:solidFill>
                  <a:schemeClr val="accent1"/>
                </a:solidFill>
                <a:latin typeface="Arial"/>
                <a:cs typeface="Arial"/>
              </a:rPr>
              <a:t>. 2024 May 19:S2213-2198(24)00530-0. </a:t>
            </a:r>
            <a:r>
              <a:rPr lang="en-GB" sz="900">
                <a:solidFill>
                  <a:schemeClr val="accent1"/>
                </a:solidFill>
                <a:latin typeface="Arial"/>
                <a:cs typeface="Arial"/>
                <a:hlinkClick r:id="rId9">
                  <a:extLst>
                    <a:ext uri="{A12FA001-AC4F-418D-AE19-62706E023703}">
                      <ahyp:hlinkClr xmlns:ahyp="http://schemas.microsoft.com/office/drawing/2018/hyperlinkcolor" val="tx"/>
                    </a:ext>
                  </a:extLst>
                </a:hlinkClick>
              </a:rPr>
              <a:t>doi: 10.1016/j.jaip.2024.05.016. ​</a:t>
            </a:r>
            <a:endParaRPr lang="en-GB" sz="900">
              <a:solidFill>
                <a:schemeClr val="accent1"/>
              </a:solidFill>
              <a:latin typeface="Arial"/>
              <a:cs typeface="Arial"/>
            </a:endParaRPr>
          </a:p>
        </p:txBody>
      </p:sp>
    </p:spTree>
    <p:extLst>
      <p:ext uri="{BB962C8B-B14F-4D97-AF65-F5344CB8AC3E}">
        <p14:creationId xmlns:p14="http://schemas.microsoft.com/office/powerpoint/2010/main" val="1030147155"/>
      </p:ext>
    </p:extLst>
  </p:cSld>
  <p:clrMapOvr>
    <a:masterClrMapping/>
  </p:clrMapOvr>
</p:sld>
</file>

<file path=ppt/theme/theme1.xml><?xml version="1.0" encoding="utf-8"?>
<a:theme xmlns:a="http://schemas.openxmlformats.org/drawingml/2006/main" name="Custom Design">
  <a:themeElements>
    <a:clrScheme name="Custom 46">
      <a:dk1>
        <a:srgbClr val="404040"/>
      </a:dk1>
      <a:lt1>
        <a:srgbClr val="FFFFFF"/>
      </a:lt1>
      <a:dk2>
        <a:srgbClr val="000000"/>
      </a:dk2>
      <a:lt2>
        <a:srgbClr val="C9C2D1"/>
      </a:lt2>
      <a:accent1>
        <a:srgbClr val="073763"/>
      </a:accent1>
      <a:accent2>
        <a:srgbClr val="0C5EA8"/>
      </a:accent2>
      <a:accent3>
        <a:srgbClr val="FF9900"/>
      </a:accent3>
      <a:accent4>
        <a:srgbClr val="FCCD80"/>
      </a:accent4>
      <a:accent5>
        <a:srgbClr val="D8D8D8"/>
      </a:accent5>
      <a:accent6>
        <a:srgbClr val="404040"/>
      </a:accent6>
      <a:hlink>
        <a:srgbClr val="0C5EA8"/>
      </a:hlink>
      <a:folHlink>
        <a:srgbClr val="0C5E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2f033571-d360-456b-af5c-15748b9eebf1" xsi:nil="true"/>
    <TaxCatchAll xmlns="45fb3224-858f-4285-b885-596f231a21c4" xsi:nil="true"/>
    <ProjectCode xmlns="2f033571-d360-456b-af5c-15748b9eebf1" xsi:nil="true"/>
    <lcf76f155ced4ddcb4097134ff3c332f xmlns="2f033571-d360-456b-af5c-15748b9eebf1">
      <Terms xmlns="http://schemas.microsoft.com/office/infopath/2007/PartnerControls"/>
    </lcf76f155ced4ddcb4097134ff3c332f>
    <Uploaded_x003f_ xmlns="2f033571-d360-456b-af5c-15748b9eebf1" xsi:nil="true"/>
    <ProjectLead xmlns="2f033571-d360-456b-af5c-15748b9eebf1">
      <UserInfo>
        <DisplayName/>
        <AccountId xsi:nil="true"/>
        <AccountType/>
      </UserInfo>
    </ProjectLead>
    <SharedWithUsers xmlns="45fb3224-858f-4285-b885-596f231a21c4">
      <UserInfo>
        <DisplayName>Veronica Mendez</DisplayName>
        <AccountId>664</AccountId>
        <AccountType/>
      </UserInfo>
      <UserInfo>
        <DisplayName>Shelly Pathak</DisplayName>
        <AccountId>480</AccountId>
        <AccountType/>
      </UserInfo>
      <UserInfo>
        <DisplayName>Kirsty Fletton</DisplayName>
        <AccountId>17</AccountId>
        <AccountType/>
      </UserInfo>
      <UserInfo>
        <DisplayName>OPRI Publications</DisplayName>
        <AccountId>71</AccountId>
        <AccountType/>
      </UserInfo>
      <UserInfo>
        <DisplayName>David Price</DisplayName>
        <AccountId>20</AccountId>
        <AccountType/>
      </UserInfo>
      <UserInfo>
        <DisplayName>Ghislaine Scelo</DisplayName>
        <AccountId>33</AccountId>
        <AccountType/>
      </UserInfo>
      <UserInfo>
        <DisplayName>Victoria Carter</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6141BDA2721B41837B8BA28E55ACAF" ma:contentTypeVersion="20" ma:contentTypeDescription="Create a new document." ma:contentTypeScope="" ma:versionID="81ba27eebadeb43cb7d70786a59d7827">
  <xsd:schema xmlns:xsd="http://www.w3.org/2001/XMLSchema" xmlns:xs="http://www.w3.org/2001/XMLSchema" xmlns:p="http://schemas.microsoft.com/office/2006/metadata/properties" xmlns:ns2="45fb3224-858f-4285-b885-596f231a21c4" xmlns:ns3="2f033571-d360-456b-af5c-15748b9eebf1" targetNamespace="http://schemas.microsoft.com/office/2006/metadata/properties" ma:root="true" ma:fieldsID="552b9d3c7b5cf9f7eb65250a6663d295" ns2:_="" ns3:_="">
    <xsd:import namespace="45fb3224-858f-4285-b885-596f231a21c4"/>
    <xsd:import namespace="2f033571-d360-456b-af5c-15748b9ee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Status" minOccurs="0"/>
                <xsd:element ref="ns3:ProjectLead" minOccurs="0"/>
                <xsd:element ref="ns3:ProjectCode" minOccurs="0"/>
                <xsd:element ref="ns3:Uploaded_x003f_"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b3224-858f-4285-b885-596f231a21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d70a7d1-828f-4c33-bf04-e2adf9cef425}" ma:internalName="TaxCatchAll" ma:showField="CatchAllData" ma:web="45fb3224-858f-4285-b885-596f231a21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033571-d360-456b-af5c-15748b9eeb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ed13bda-c4fe-452c-9652-5df4252020b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Status" ma:index="21" nillable="true" ma:displayName="Current Status" ma:format="Dropdown" ma:internalName="Status">
      <xsd:simpleType>
        <xsd:restriction base="dms:Choice">
          <xsd:enumeration value="0 - Proposal (Collaborative)"/>
          <xsd:enumeration value="1 - Protocol"/>
          <xsd:enumeration value="2 - Ethics"/>
          <xsd:enumeration value="3 - Data"/>
          <xsd:enumeration value="4 - Analysis"/>
          <xsd:enumeration value="5 - Study Report"/>
          <xsd:enumeration value="6.1 - Kickoff"/>
          <xsd:enumeration value="6.2 - Outline"/>
          <xsd:enumeration value="6.3 - MS 1st Draft"/>
          <xsd:enumeration value="6.4 - MS 2nd Draft"/>
          <xsd:enumeration value="6.5 - MS Final Draft"/>
          <xsd:enumeration value="6.6 - Submission"/>
          <xsd:enumeration value="6.7 - Resubmission"/>
          <xsd:enumeration value="6.8 - Accepted"/>
          <xsd:enumeration value="6.9 Article Proof"/>
          <xsd:enumeration value="7 - Published"/>
        </xsd:restriction>
      </xsd:simpleType>
    </xsd:element>
    <xsd:element name="ProjectLead" ma:index="22" nillable="true" ma:displayName="Project Lead" ma:format="Dropdown" ma:list="UserInfo" ma:SharePointGroup="0" ma:internalName="ProjectLea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Code" ma:index="23" nillable="true" ma:displayName="Project Code" ma:format="Dropdown" ma:internalName="ProjectCode">
      <xsd:simpleType>
        <xsd:restriction base="dms:Text">
          <xsd:maxLength value="255"/>
        </xsd:restriction>
      </xsd:simpleType>
    </xsd:element>
    <xsd:element name="Uploaded_x003f_" ma:index="24" nillable="true" ma:displayName="Uploaded?" ma:format="Dropdown" ma:internalName="Uploaded_x003f_">
      <xsd:complexType>
        <xsd:complexContent>
          <xsd:extension base="dms:MultiChoice">
            <xsd:sequence>
              <xsd:element name="Value" maxOccurs="unbounded" minOccurs="0" nillable="true">
                <xsd:simpleType>
                  <xsd:restriction base="dms:Choice">
                    <xsd:enumeration value="Uploaded"/>
                    <xsd:enumeration value="Pui Yee to Upload"/>
                    <xsd:enumeration value="Pui Yee to move to completed"/>
                    <xsd:enumeration value="Pui Yee to double check/organise"/>
                    <xsd:enumeration value="Team to upload"/>
                    <xsd:enumeration value="N/A"/>
                  </xsd:restriction>
                </xsd:simpleType>
              </xsd:element>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D614A5-A368-49D4-9C63-C8047F28310F}">
  <ds:schemaRefs>
    <ds:schemaRef ds:uri="2f033571-d360-456b-af5c-15748b9eebf1"/>
    <ds:schemaRef ds:uri="45fb3224-858f-4285-b885-596f231a21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FFB6CC-DB7D-4B0A-B6E5-56D7D95A18BA}">
  <ds:schemaRefs>
    <ds:schemaRef ds:uri="2f033571-d360-456b-af5c-15748b9eebf1"/>
    <ds:schemaRef ds:uri="45fb3224-858f-4285-b885-596f231a21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5F3C3F-C467-4CE8-B84D-F14715DD0B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 Design</vt:lpstr>
      <vt:lpstr>Exploring different composite definitions of responders and non-responders  to biologic treatment for severe asthma (FULL BEAM response) Exploring Definitions and Predictors of Severe Asthma Clinical Remission Post-Biologic in Adults (FULL BEAM remission)</vt:lpstr>
      <vt:lpstr>Aims and Methods</vt:lpstr>
      <vt:lpstr>Response and remission definitions</vt:lpstr>
      <vt:lpstr>Spectrum of biologic responders, ranging from 11-80% depending upon type and number of domains used to define response</vt:lpstr>
      <vt:lpstr>Patient and clinical characteristics associated with response</vt:lpstr>
      <vt:lpstr>Residual impairments in responders by pre-biologic levels of impairment</vt:lpstr>
      <vt:lpstr>Proportion of patients in remission by different definitions</vt:lpstr>
      <vt:lpstr>Patients with less severe disease and shorter duration of asthma pre-biologic have a better chance of achieving clinical remission post-biologic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different composite definitions of responders and non-responders  to biologic treatment for severe asthma (FULL BEAM)</dc:title>
  <dc:creator>Ghislaine Scelo</dc:creator>
  <cp:revision>1</cp:revision>
  <dcterms:created xsi:type="dcterms:W3CDTF">2024-05-07T08:26:40Z</dcterms:created>
  <dcterms:modified xsi:type="dcterms:W3CDTF">2024-07-05T08:56:55Z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0x010100876141BDA2721B41837B8BA28E55ACAF</vt:lpwstr>
  </property>
  <property fmtid="{D5CDD505-2E9C-101B-9397-08002B2CF9AE}" pid="3" name="MediaServiceImageTags">
    <vt:lpwstr/>
  </property>
</Properties>
</file>