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3"/>
    <p:sldMasterId id="2147483666" r:id="rId4"/>
  </p:sldMasterIdLst>
  <p:notesMasterIdLst>
    <p:notesMasterId r:id="rId14"/>
  </p:notesMasterIdLst>
  <p:sldIdLst>
    <p:sldId id="257" r:id="rId5"/>
    <p:sldId id="260" r:id="rId6"/>
    <p:sldId id="2147469112" r:id="rId7"/>
    <p:sldId id="2147469113" r:id="rId8"/>
    <p:sldId id="2147469108" r:id="rId9"/>
    <p:sldId id="2147469109" r:id="rId10"/>
    <p:sldId id="2147469110" r:id="rId11"/>
    <p:sldId id="2147469111" r:id="rId12"/>
    <p:sldId id="214746910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93351D5-FB26-4F2B-81C5-5158A89F62F7}">
          <p14:sldIdLst>
            <p14:sldId id="257"/>
            <p14:sldId id="260"/>
            <p14:sldId id="2147469112"/>
            <p14:sldId id="2147469113"/>
            <p14:sldId id="2147469108"/>
            <p14:sldId id="2147469109"/>
            <p14:sldId id="2147469110"/>
            <p14:sldId id="2147469111"/>
            <p14:sldId id="2147469106"/>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04FCE69-3A48-2469-6937-A6D7A72B332E}" name="Celine Goh" initials="CG" userId="S::celine.goh@optimumpatientcare.org::5f599b30-0884-49e7-9865-3bb4479f4b9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avid Price" initials="DP" lastIdx="4" clrIdx="0">
    <p:extLst>
      <p:ext uri="{19B8F6BF-5375-455C-9EA6-DF929625EA0E}">
        <p15:presenceInfo xmlns:p15="http://schemas.microsoft.com/office/powerpoint/2012/main" userId="S::David.Price@Optimumpatientcare.org::1bfbbbbe-5698-4679-8f2d-d307e08732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689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4C3426-3864-F6A5-C3AC-8736EBDDC611}" v="27" dt="2025-02-24T22:21:33.7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8" d="100"/>
          <a:sy n="88" d="100"/>
        </p:scale>
        <p:origin x="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1.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line Goh" userId="S::celine.goh@optimumpatientcare.org::5f599b30-0884-49e7-9865-3bb4479f4b9c" providerId="AD" clId="Web-{6C580EF8-CAFF-2A62-E54B-EB3DD3A77118}"/>
    <pc:docChg chg="modSld">
      <pc:chgData name="Celine Goh" userId="S::celine.goh@optimumpatientcare.org::5f599b30-0884-49e7-9865-3bb4479f4b9c" providerId="AD" clId="Web-{6C580EF8-CAFF-2A62-E54B-EB3DD3A77118}" dt="2025-01-13T07:10:26.777" v="59" actId="20577"/>
      <pc:docMkLst>
        <pc:docMk/>
      </pc:docMkLst>
      <pc:sldChg chg="modSp">
        <pc:chgData name="Celine Goh" userId="S::celine.goh@optimumpatientcare.org::5f599b30-0884-49e7-9865-3bb4479f4b9c" providerId="AD" clId="Web-{6C580EF8-CAFF-2A62-E54B-EB3DD3A77118}" dt="2025-01-13T07:10:26.777" v="59" actId="20577"/>
        <pc:sldMkLst>
          <pc:docMk/>
          <pc:sldMk cId="1406049500" sldId="2147469106"/>
        </pc:sldMkLst>
        <pc:spChg chg="mod">
          <ac:chgData name="Celine Goh" userId="S::celine.goh@optimumpatientcare.org::5f599b30-0884-49e7-9865-3bb4479f4b9c" providerId="AD" clId="Web-{6C580EF8-CAFF-2A62-E54B-EB3DD3A77118}" dt="2025-01-13T07:10:26.777" v="59" actId="20577"/>
          <ac:spMkLst>
            <pc:docMk/>
            <pc:sldMk cId="1406049500" sldId="2147469106"/>
            <ac:spMk id="18" creationId="{01E325E7-0AEB-65A7-37BC-59DCD782BD9E}"/>
          </ac:spMkLst>
        </pc:spChg>
      </pc:sldChg>
    </pc:docChg>
  </pc:docChgLst>
  <pc:docChgLst>
    <pc:chgData name="Celine Goh" userId="5f599b30-0884-49e7-9865-3bb4479f4b9c" providerId="ADAL" clId="{5BBA091E-260E-42BE-98FA-F6628D2D012A}"/>
    <pc:docChg chg="undo redo custSel addSld delSld modSld addSection delSection modSection">
      <pc:chgData name="Celine Goh" userId="5f599b30-0884-49e7-9865-3bb4479f4b9c" providerId="ADAL" clId="{5BBA091E-260E-42BE-98FA-F6628D2D012A}" dt="2025-01-05T05:46:16.168" v="6842" actId="20577"/>
      <pc:docMkLst>
        <pc:docMk/>
      </pc:docMkLst>
      <pc:sldChg chg="addSp modSp mod">
        <pc:chgData name="Celine Goh" userId="5f599b30-0884-49e7-9865-3bb4479f4b9c" providerId="ADAL" clId="{5BBA091E-260E-42BE-98FA-F6628D2D012A}" dt="2024-12-24T09:26:32.808" v="104" actId="20577"/>
        <pc:sldMkLst>
          <pc:docMk/>
          <pc:sldMk cId="786787949" sldId="257"/>
        </pc:sldMkLst>
        <pc:spChg chg="mod">
          <ac:chgData name="Celine Goh" userId="5f599b30-0884-49e7-9865-3bb4479f4b9c" providerId="ADAL" clId="{5BBA091E-260E-42BE-98FA-F6628D2D012A}" dt="2024-12-24T09:25:08" v="59" actId="20577"/>
          <ac:spMkLst>
            <pc:docMk/>
            <pc:sldMk cId="786787949" sldId="257"/>
            <ac:spMk id="5" creationId="{470EDB9C-0326-CA89-9611-3D2C83A230C2}"/>
          </ac:spMkLst>
        </pc:spChg>
        <pc:spChg chg="mod">
          <ac:chgData name="Celine Goh" userId="5f599b30-0884-49e7-9865-3bb4479f4b9c" providerId="ADAL" clId="{5BBA091E-260E-42BE-98FA-F6628D2D012A}" dt="2024-12-24T09:26:32.808" v="104" actId="20577"/>
          <ac:spMkLst>
            <pc:docMk/>
            <pc:sldMk cId="786787949" sldId="257"/>
            <ac:spMk id="7" creationId="{CCC1DC7E-9DF2-706E-DA2F-1D73A9D9F830}"/>
          </ac:spMkLst>
        </pc:spChg>
        <pc:spChg chg="mod">
          <ac:chgData name="Celine Goh" userId="5f599b30-0884-49e7-9865-3bb4479f4b9c" providerId="ADAL" clId="{5BBA091E-260E-42BE-98FA-F6628D2D012A}" dt="2024-12-24T09:23:22.759" v="3" actId="207"/>
          <ac:spMkLst>
            <pc:docMk/>
            <pc:sldMk cId="786787949" sldId="257"/>
            <ac:spMk id="100" creationId="{00000000-0000-0000-0000-000000000000}"/>
          </ac:spMkLst>
        </pc:spChg>
      </pc:sldChg>
      <pc:sldChg chg="addSp delSp modSp mod">
        <pc:chgData name="Celine Goh" userId="5f599b30-0884-49e7-9865-3bb4479f4b9c" providerId="ADAL" clId="{5BBA091E-260E-42BE-98FA-F6628D2D012A}" dt="2025-01-01T02:26:28.711" v="495" actId="20577"/>
        <pc:sldMkLst>
          <pc:docMk/>
          <pc:sldMk cId="0" sldId="260"/>
        </pc:sldMkLst>
        <pc:spChg chg="mod">
          <ac:chgData name="Celine Goh" userId="5f599b30-0884-49e7-9865-3bb4479f4b9c" providerId="ADAL" clId="{5BBA091E-260E-42BE-98FA-F6628D2D012A}" dt="2024-12-27T04:06:00.587" v="372" actId="14100"/>
          <ac:spMkLst>
            <pc:docMk/>
            <pc:sldMk cId="0" sldId="260"/>
            <ac:spMk id="2" creationId="{53444283-D004-A357-D80C-64A5E227F379}"/>
          </ac:spMkLst>
        </pc:spChg>
        <pc:spChg chg="mod">
          <ac:chgData name="Celine Goh" userId="5f599b30-0884-49e7-9865-3bb4479f4b9c" providerId="ADAL" clId="{5BBA091E-260E-42BE-98FA-F6628D2D012A}" dt="2025-01-01T02:19:55.796" v="380" actId="113"/>
          <ac:spMkLst>
            <pc:docMk/>
            <pc:sldMk cId="0" sldId="260"/>
            <ac:spMk id="4" creationId="{D68C0621-06FB-E917-CD1B-12C03C1F3131}"/>
          </ac:spMkLst>
        </pc:spChg>
        <pc:spChg chg="mod">
          <ac:chgData name="Celine Goh" userId="5f599b30-0884-49e7-9865-3bb4479f4b9c" providerId="ADAL" clId="{5BBA091E-260E-42BE-98FA-F6628D2D012A}" dt="2024-12-27T02:55:08.315" v="343" actId="1076"/>
          <ac:spMkLst>
            <pc:docMk/>
            <pc:sldMk cId="0" sldId="260"/>
            <ac:spMk id="5" creationId="{27B79331-D412-185B-6CC2-B679A905B4CB}"/>
          </ac:spMkLst>
        </pc:spChg>
        <pc:spChg chg="add mod">
          <ac:chgData name="Celine Goh" userId="5f599b30-0884-49e7-9865-3bb4479f4b9c" providerId="ADAL" clId="{5BBA091E-260E-42BE-98FA-F6628D2D012A}" dt="2025-01-01T02:23:10.392" v="481" actId="1076"/>
          <ac:spMkLst>
            <pc:docMk/>
            <pc:sldMk cId="0" sldId="260"/>
            <ac:spMk id="6" creationId="{F490689B-7261-BCEA-E1C7-3A501F5BA245}"/>
          </ac:spMkLst>
        </pc:spChg>
        <pc:spChg chg="mod">
          <ac:chgData name="Celine Goh" userId="5f599b30-0884-49e7-9865-3bb4479f4b9c" providerId="ADAL" clId="{5BBA091E-260E-42BE-98FA-F6628D2D012A}" dt="2025-01-01T02:26:28.711" v="495" actId="20577"/>
          <ac:spMkLst>
            <pc:docMk/>
            <pc:sldMk cId="0" sldId="260"/>
            <ac:spMk id="15" creationId="{4800E079-42F0-333C-DADE-6EE46918A6F4}"/>
          </ac:spMkLst>
        </pc:spChg>
        <pc:spChg chg="mod">
          <ac:chgData name="Celine Goh" userId="5f599b30-0884-49e7-9865-3bb4479f4b9c" providerId="ADAL" clId="{5BBA091E-260E-42BE-98FA-F6628D2D012A}" dt="2024-12-27T04:06:24.218" v="377" actId="14100"/>
          <ac:spMkLst>
            <pc:docMk/>
            <pc:sldMk cId="0" sldId="260"/>
            <ac:spMk id="21" creationId="{F872731F-670F-551A-16A3-8A43646143B1}"/>
          </ac:spMkLst>
        </pc:spChg>
        <pc:spChg chg="mod">
          <ac:chgData name="Celine Goh" userId="5f599b30-0884-49e7-9865-3bb4479f4b9c" providerId="ADAL" clId="{5BBA091E-260E-42BE-98FA-F6628D2D012A}" dt="2024-12-24T09:29:26.855" v="113" actId="20577"/>
          <ac:spMkLst>
            <pc:docMk/>
            <pc:sldMk cId="0" sldId="260"/>
            <ac:spMk id="128" creationId="{00000000-0000-0000-0000-000000000000}"/>
          </ac:spMkLst>
        </pc:spChg>
        <pc:picChg chg="add mod">
          <ac:chgData name="Celine Goh" userId="5f599b30-0884-49e7-9865-3bb4479f4b9c" providerId="ADAL" clId="{5BBA091E-260E-42BE-98FA-F6628D2D012A}" dt="2025-01-01T02:23:11.720" v="482" actId="1076"/>
          <ac:picMkLst>
            <pc:docMk/>
            <pc:sldMk cId="0" sldId="260"/>
            <ac:picMk id="3" creationId="{DAB66EBB-AC44-ED4F-D350-B1C5B89765E0}"/>
          </ac:picMkLst>
        </pc:picChg>
      </pc:sldChg>
      <pc:sldChg chg="del">
        <pc:chgData name="Celine Goh" userId="5f599b30-0884-49e7-9865-3bb4479f4b9c" providerId="ADAL" clId="{5BBA091E-260E-42BE-98FA-F6628D2D012A}" dt="2025-01-01T14:36:04.877" v="2942" actId="47"/>
        <pc:sldMkLst>
          <pc:docMk/>
          <pc:sldMk cId="2655788777" sldId="261"/>
        </pc:sldMkLst>
      </pc:sldChg>
      <pc:sldChg chg="del">
        <pc:chgData name="Celine Goh" userId="5f599b30-0884-49e7-9865-3bb4479f4b9c" providerId="ADAL" clId="{5BBA091E-260E-42BE-98FA-F6628D2D012A}" dt="2025-01-01T14:36:05.390" v="2943" actId="47"/>
        <pc:sldMkLst>
          <pc:docMk/>
          <pc:sldMk cId="1760203152" sldId="262"/>
        </pc:sldMkLst>
      </pc:sldChg>
      <pc:sldChg chg="addSp modSp mod">
        <pc:chgData name="Celine Goh" userId="5f599b30-0884-49e7-9865-3bb4479f4b9c" providerId="ADAL" clId="{5BBA091E-260E-42BE-98FA-F6628D2D012A}" dt="2025-01-05T05:46:16.168" v="6842" actId="20577"/>
        <pc:sldMkLst>
          <pc:docMk/>
          <pc:sldMk cId="1406049500" sldId="2147469106"/>
        </pc:sldMkLst>
        <pc:spChg chg="add mod">
          <ac:chgData name="Celine Goh" userId="5f599b30-0884-49e7-9865-3bb4479f4b9c" providerId="ADAL" clId="{5BBA091E-260E-42BE-98FA-F6628D2D012A}" dt="2025-01-04T14:11:19.401" v="6343" actId="1035"/>
          <ac:spMkLst>
            <pc:docMk/>
            <pc:sldMk cId="1406049500" sldId="2147469106"/>
            <ac:spMk id="2" creationId="{BD606530-842B-E4A9-6E97-B1C0A9F3CAD1}"/>
          </ac:spMkLst>
        </pc:spChg>
        <pc:spChg chg="mod">
          <ac:chgData name="Celine Goh" userId="5f599b30-0884-49e7-9865-3bb4479f4b9c" providerId="ADAL" clId="{5BBA091E-260E-42BE-98FA-F6628D2D012A}" dt="2025-01-04T14:17:36.087" v="6835" actId="1076"/>
          <ac:spMkLst>
            <pc:docMk/>
            <pc:sldMk cId="1406049500" sldId="2147469106"/>
            <ac:spMk id="3" creationId="{263EBFAB-299C-1A20-AB73-4513685EC343}"/>
          </ac:spMkLst>
        </pc:spChg>
        <pc:spChg chg="mod">
          <ac:chgData name="Celine Goh" userId="5f599b30-0884-49e7-9865-3bb4479f4b9c" providerId="ADAL" clId="{5BBA091E-260E-42BE-98FA-F6628D2D012A}" dt="2025-01-04T13:45:29.307" v="5236" actId="14100"/>
          <ac:spMkLst>
            <pc:docMk/>
            <pc:sldMk cId="1406049500" sldId="2147469106"/>
            <ac:spMk id="10" creationId="{E7DD5E64-7370-E0E7-34EF-4DD6E4DDEA90}"/>
          </ac:spMkLst>
        </pc:spChg>
        <pc:spChg chg="mod">
          <ac:chgData name="Celine Goh" userId="5f599b30-0884-49e7-9865-3bb4479f4b9c" providerId="ADAL" clId="{5BBA091E-260E-42BE-98FA-F6628D2D012A}" dt="2025-01-04T13:45:53.363" v="5239" actId="1076"/>
          <ac:spMkLst>
            <pc:docMk/>
            <pc:sldMk cId="1406049500" sldId="2147469106"/>
            <ac:spMk id="14" creationId="{D808670A-8FC7-7E69-5960-DA8C0D6F2D39}"/>
          </ac:spMkLst>
        </pc:spChg>
        <pc:spChg chg="mod">
          <ac:chgData name="Celine Goh" userId="5f599b30-0884-49e7-9865-3bb4479f4b9c" providerId="ADAL" clId="{5BBA091E-260E-42BE-98FA-F6628D2D012A}" dt="2025-01-04T13:45:58.135" v="5241" actId="1076"/>
          <ac:spMkLst>
            <pc:docMk/>
            <pc:sldMk cId="1406049500" sldId="2147469106"/>
            <ac:spMk id="15" creationId="{B5327DC9-01C1-ED89-23C7-2A41FCA032C7}"/>
          </ac:spMkLst>
        </pc:spChg>
        <pc:spChg chg="mod">
          <ac:chgData name="Celine Goh" userId="5f599b30-0884-49e7-9865-3bb4479f4b9c" providerId="ADAL" clId="{5BBA091E-260E-42BE-98FA-F6628D2D012A}" dt="2025-01-05T05:46:16.168" v="6842" actId="20577"/>
          <ac:spMkLst>
            <pc:docMk/>
            <pc:sldMk cId="1406049500" sldId="2147469106"/>
            <ac:spMk id="17" creationId="{A0D25FFA-8390-8D94-A6BD-6AB9A0DD0FAF}"/>
          </ac:spMkLst>
        </pc:spChg>
        <pc:spChg chg="mod">
          <ac:chgData name="Celine Goh" userId="5f599b30-0884-49e7-9865-3bb4479f4b9c" providerId="ADAL" clId="{5BBA091E-260E-42BE-98FA-F6628D2D012A}" dt="2025-01-04T14:16:55.711" v="6775" actId="20577"/>
          <ac:spMkLst>
            <pc:docMk/>
            <pc:sldMk cId="1406049500" sldId="2147469106"/>
            <ac:spMk id="18" creationId="{01E325E7-0AEB-65A7-37BC-59DCD782BD9E}"/>
          </ac:spMkLst>
        </pc:spChg>
        <pc:spChg chg="mod">
          <ac:chgData name="Celine Goh" userId="5f599b30-0884-49e7-9865-3bb4479f4b9c" providerId="ADAL" clId="{5BBA091E-260E-42BE-98FA-F6628D2D012A}" dt="2025-01-04T14:06:23.221" v="6122" actId="1076"/>
          <ac:spMkLst>
            <pc:docMk/>
            <pc:sldMk cId="1406049500" sldId="2147469106"/>
            <ac:spMk id="19" creationId="{F61808CA-7651-0E9B-994A-F8CB642284E9}"/>
          </ac:spMkLst>
        </pc:spChg>
        <pc:spChg chg="mod">
          <ac:chgData name="Celine Goh" userId="5f599b30-0884-49e7-9865-3bb4479f4b9c" providerId="ADAL" clId="{5BBA091E-260E-42BE-98FA-F6628D2D012A}" dt="2025-01-04T14:11:07.688" v="6338" actId="1076"/>
          <ac:spMkLst>
            <pc:docMk/>
            <pc:sldMk cId="1406049500" sldId="2147469106"/>
            <ac:spMk id="20" creationId="{12ABB6F4-5E5A-C0FA-BF3E-ED2E059134BA}"/>
          </ac:spMkLst>
        </pc:spChg>
        <pc:picChg chg="mod">
          <ac:chgData name="Celine Goh" userId="5f599b30-0884-49e7-9865-3bb4479f4b9c" providerId="ADAL" clId="{5BBA091E-260E-42BE-98FA-F6628D2D012A}" dt="2025-01-04T13:45:55.826" v="5240" actId="1076"/>
          <ac:picMkLst>
            <pc:docMk/>
            <pc:sldMk cId="1406049500" sldId="2147469106"/>
            <ac:picMk id="6" creationId="{DF090746-D4E8-730A-6200-C4A120B4B51C}"/>
          </ac:picMkLst>
        </pc:picChg>
        <pc:picChg chg="mod">
          <ac:chgData name="Celine Goh" userId="5f599b30-0884-49e7-9865-3bb4479f4b9c" providerId="ADAL" clId="{5BBA091E-260E-42BE-98FA-F6628D2D012A}" dt="2025-01-04T13:45:50.876" v="5238" actId="1076"/>
          <ac:picMkLst>
            <pc:docMk/>
            <pc:sldMk cId="1406049500" sldId="2147469106"/>
            <ac:picMk id="7170" creationId="{85B806E0-CE11-A5E0-B27E-AEF3DB0BEAAD}"/>
          </ac:picMkLst>
        </pc:picChg>
      </pc:sldChg>
      <pc:sldChg chg="del">
        <pc:chgData name="Celine Goh" userId="5f599b30-0884-49e7-9865-3bb4479f4b9c" providerId="ADAL" clId="{5BBA091E-260E-42BE-98FA-F6628D2D012A}" dt="2025-01-03T13:58:13.570" v="4060" actId="47"/>
        <pc:sldMkLst>
          <pc:docMk/>
          <pc:sldMk cId="1017699870" sldId="2147469107"/>
        </pc:sldMkLst>
      </pc:sldChg>
      <pc:sldChg chg="addSp delSp modSp add mod">
        <pc:chgData name="Celine Goh" userId="5f599b30-0884-49e7-9865-3bb4479f4b9c" providerId="ADAL" clId="{5BBA091E-260E-42BE-98FA-F6628D2D012A}" dt="2025-01-01T14:24:36.219" v="2871" actId="1076"/>
        <pc:sldMkLst>
          <pc:docMk/>
          <pc:sldMk cId="2269751974" sldId="2147469108"/>
        </pc:sldMkLst>
        <pc:spChg chg="add mod">
          <ac:chgData name="Celine Goh" userId="5f599b30-0884-49e7-9865-3bb4479f4b9c" providerId="ADAL" clId="{5BBA091E-260E-42BE-98FA-F6628D2D012A}" dt="2025-01-01T05:46:06.678" v="2390" actId="20577"/>
          <ac:spMkLst>
            <pc:docMk/>
            <pc:sldMk cId="2269751974" sldId="2147469108"/>
            <ac:spMk id="2" creationId="{449CAA1A-E143-0179-35EB-890AAAA154A5}"/>
          </ac:spMkLst>
        </pc:spChg>
        <pc:spChg chg="add mod">
          <ac:chgData name="Celine Goh" userId="5f599b30-0884-49e7-9865-3bb4479f4b9c" providerId="ADAL" clId="{5BBA091E-260E-42BE-98FA-F6628D2D012A}" dt="2025-01-01T05:44:20.329" v="2321" actId="1076"/>
          <ac:spMkLst>
            <pc:docMk/>
            <pc:sldMk cId="2269751974" sldId="2147469108"/>
            <ac:spMk id="11" creationId="{AAD71D3A-9C82-69BF-F6E9-24CBFE112EC5}"/>
          </ac:spMkLst>
        </pc:spChg>
        <pc:spChg chg="add mod">
          <ac:chgData name="Celine Goh" userId="5f599b30-0884-49e7-9865-3bb4479f4b9c" providerId="ADAL" clId="{5BBA091E-260E-42BE-98FA-F6628D2D012A}" dt="2025-01-01T13:44:11.013" v="2411" actId="1076"/>
          <ac:spMkLst>
            <pc:docMk/>
            <pc:sldMk cId="2269751974" sldId="2147469108"/>
            <ac:spMk id="13" creationId="{E9B0705C-261C-E215-0EB8-104F2BD7813D}"/>
          </ac:spMkLst>
        </pc:spChg>
        <pc:spChg chg="add mod">
          <ac:chgData name="Celine Goh" userId="5f599b30-0884-49e7-9865-3bb4479f4b9c" providerId="ADAL" clId="{5BBA091E-260E-42BE-98FA-F6628D2D012A}" dt="2025-01-01T13:47:55.780" v="2448" actId="1076"/>
          <ac:spMkLst>
            <pc:docMk/>
            <pc:sldMk cId="2269751974" sldId="2147469108"/>
            <ac:spMk id="14" creationId="{F186B7A9-9311-8A0A-590B-96A4DB5EF4D9}"/>
          </ac:spMkLst>
        </pc:spChg>
        <pc:spChg chg="add mod">
          <ac:chgData name="Celine Goh" userId="5f599b30-0884-49e7-9865-3bb4479f4b9c" providerId="ADAL" clId="{5BBA091E-260E-42BE-98FA-F6628D2D012A}" dt="2025-01-01T14:24:36.219" v="2871" actId="1076"/>
          <ac:spMkLst>
            <pc:docMk/>
            <pc:sldMk cId="2269751974" sldId="2147469108"/>
            <ac:spMk id="15" creationId="{5B7BBB92-41BD-2BDA-35BB-5FC4E463BAC2}"/>
          </ac:spMkLst>
        </pc:spChg>
        <pc:spChg chg="add mod">
          <ac:chgData name="Celine Goh" userId="5f599b30-0884-49e7-9865-3bb4479f4b9c" providerId="ADAL" clId="{5BBA091E-260E-42BE-98FA-F6628D2D012A}" dt="2025-01-01T14:24:26.850" v="2870" actId="1076"/>
          <ac:spMkLst>
            <pc:docMk/>
            <pc:sldMk cId="2269751974" sldId="2147469108"/>
            <ac:spMk id="17" creationId="{65B6CD67-B496-5D14-036F-6F6F2E0421D9}"/>
          </ac:spMkLst>
        </pc:spChg>
        <pc:spChg chg="mod">
          <ac:chgData name="Celine Goh" userId="5f599b30-0884-49e7-9865-3bb4479f4b9c" providerId="ADAL" clId="{5BBA091E-260E-42BE-98FA-F6628D2D012A}" dt="2025-01-01T14:24:16.623" v="2865" actId="1076"/>
          <ac:spMkLst>
            <pc:docMk/>
            <pc:sldMk cId="2269751974" sldId="2147469108"/>
            <ac:spMk id="29" creationId="{0A188E52-568E-0FE1-4D15-9747E3E54295}"/>
          </ac:spMkLst>
        </pc:spChg>
        <pc:spChg chg="mod">
          <ac:chgData name="Celine Goh" userId="5f599b30-0884-49e7-9865-3bb4479f4b9c" providerId="ADAL" clId="{5BBA091E-260E-42BE-98FA-F6628D2D012A}" dt="2025-01-01T05:42:30.460" v="2299" actId="20577"/>
          <ac:spMkLst>
            <pc:docMk/>
            <pc:sldMk cId="2269751974" sldId="2147469108"/>
            <ac:spMk id="128" creationId="{FC341B14-58B8-A109-364D-BFD985496810}"/>
          </ac:spMkLst>
        </pc:spChg>
        <pc:picChg chg="add mod">
          <ac:chgData name="Celine Goh" userId="5f599b30-0884-49e7-9865-3bb4479f4b9c" providerId="ADAL" clId="{5BBA091E-260E-42BE-98FA-F6628D2D012A}" dt="2025-01-01T13:47:47.267" v="2446" actId="14100"/>
          <ac:picMkLst>
            <pc:docMk/>
            <pc:sldMk cId="2269751974" sldId="2147469108"/>
            <ac:picMk id="5" creationId="{CA9EA796-3468-54A4-68C5-84B91AB7B287}"/>
          </ac:picMkLst>
        </pc:picChg>
        <pc:picChg chg="add mod">
          <ac:chgData name="Celine Goh" userId="5f599b30-0884-49e7-9865-3bb4479f4b9c" providerId="ADAL" clId="{5BBA091E-260E-42BE-98FA-F6628D2D012A}" dt="2025-01-01T13:47:24.563" v="2442" actId="14100"/>
          <ac:picMkLst>
            <pc:docMk/>
            <pc:sldMk cId="2269751974" sldId="2147469108"/>
            <ac:picMk id="7" creationId="{9C03B2A9-52B7-5791-983C-BB777D03E874}"/>
          </ac:picMkLst>
        </pc:picChg>
      </pc:sldChg>
      <pc:sldChg chg="addSp delSp modSp add mod">
        <pc:chgData name="Celine Goh" userId="5f599b30-0884-49e7-9865-3bb4479f4b9c" providerId="ADAL" clId="{5BBA091E-260E-42BE-98FA-F6628D2D012A}" dt="2025-01-01T14:31:34.187" v="2921" actId="20577"/>
        <pc:sldMkLst>
          <pc:docMk/>
          <pc:sldMk cId="140243446" sldId="2147469109"/>
        </pc:sldMkLst>
        <pc:spChg chg="mod">
          <ac:chgData name="Celine Goh" userId="5f599b30-0884-49e7-9865-3bb4479f4b9c" providerId="ADAL" clId="{5BBA091E-260E-42BE-98FA-F6628D2D012A}" dt="2025-01-01T14:31:34.187" v="2921" actId="20577"/>
          <ac:spMkLst>
            <pc:docMk/>
            <pc:sldMk cId="140243446" sldId="2147469109"/>
            <ac:spMk id="2" creationId="{E2698C94-5F9F-3EFF-7B61-384D29C89F0F}"/>
          </ac:spMkLst>
        </pc:spChg>
        <pc:spChg chg="add mod">
          <ac:chgData name="Celine Goh" userId="5f599b30-0884-49e7-9865-3bb4479f4b9c" providerId="ADAL" clId="{5BBA091E-260E-42BE-98FA-F6628D2D012A}" dt="2025-01-01T13:52:15.488" v="2560" actId="1076"/>
          <ac:spMkLst>
            <pc:docMk/>
            <pc:sldMk cId="140243446" sldId="2147469109"/>
            <ac:spMk id="3" creationId="{585765B7-FF3F-DA20-F24A-3BF08B1B1A59}"/>
          </ac:spMkLst>
        </pc:spChg>
        <pc:spChg chg="add mod">
          <ac:chgData name="Celine Goh" userId="5f599b30-0884-49e7-9865-3bb4479f4b9c" providerId="ADAL" clId="{5BBA091E-260E-42BE-98FA-F6628D2D012A}" dt="2025-01-01T13:50:52.062" v="2551" actId="1076"/>
          <ac:spMkLst>
            <pc:docMk/>
            <pc:sldMk cId="140243446" sldId="2147469109"/>
            <ac:spMk id="5" creationId="{A25CE86D-8ECD-3275-64B7-F3263B1E854A}"/>
          </ac:spMkLst>
        </pc:spChg>
        <pc:spChg chg="add mod">
          <ac:chgData name="Celine Goh" userId="5f599b30-0884-49e7-9865-3bb4479f4b9c" providerId="ADAL" clId="{5BBA091E-260E-42BE-98FA-F6628D2D012A}" dt="2025-01-01T13:53:23.794" v="2603" actId="1076"/>
          <ac:spMkLst>
            <pc:docMk/>
            <pc:sldMk cId="140243446" sldId="2147469109"/>
            <ac:spMk id="6" creationId="{3908AA4C-B156-EF7A-28C5-C3A921046E5C}"/>
          </ac:spMkLst>
        </pc:spChg>
        <pc:spChg chg="add mod">
          <ac:chgData name="Celine Goh" userId="5f599b30-0884-49e7-9865-3bb4479f4b9c" providerId="ADAL" clId="{5BBA091E-260E-42BE-98FA-F6628D2D012A}" dt="2025-01-01T13:54:46.681" v="2623" actId="1076"/>
          <ac:spMkLst>
            <pc:docMk/>
            <pc:sldMk cId="140243446" sldId="2147469109"/>
            <ac:spMk id="7" creationId="{DF7D03BB-5141-3494-4DAF-EB699CE82350}"/>
          </ac:spMkLst>
        </pc:spChg>
        <pc:spChg chg="mod">
          <ac:chgData name="Celine Goh" userId="5f599b30-0884-49e7-9865-3bb4479f4b9c" providerId="ADAL" clId="{5BBA091E-260E-42BE-98FA-F6628D2D012A}" dt="2025-01-01T14:20:39.385" v="2840" actId="20577"/>
          <ac:spMkLst>
            <pc:docMk/>
            <pc:sldMk cId="140243446" sldId="2147469109"/>
            <ac:spMk id="128" creationId="{F9D21E19-79EA-AF21-D6B7-0B3815D15E53}"/>
          </ac:spMkLst>
        </pc:spChg>
        <pc:picChg chg="add mod">
          <ac:chgData name="Celine Goh" userId="5f599b30-0884-49e7-9865-3bb4479f4b9c" providerId="ADAL" clId="{5BBA091E-260E-42BE-98FA-F6628D2D012A}" dt="2025-01-01T13:53:26.007" v="2604" actId="1076"/>
          <ac:picMkLst>
            <pc:docMk/>
            <pc:sldMk cId="140243446" sldId="2147469109"/>
            <ac:picMk id="4" creationId="{C0222B99-98E4-BE9A-F1DB-F82B7D5C27C8}"/>
          </ac:picMkLst>
        </pc:picChg>
        <pc:picChg chg="add mod">
          <ac:chgData name="Celine Goh" userId="5f599b30-0884-49e7-9865-3bb4479f4b9c" providerId="ADAL" clId="{5BBA091E-260E-42BE-98FA-F6628D2D012A}" dt="2025-01-01T13:53:12.843" v="2600" actId="1076"/>
          <ac:picMkLst>
            <pc:docMk/>
            <pc:sldMk cId="140243446" sldId="2147469109"/>
            <ac:picMk id="8" creationId="{32591133-4458-533C-13FD-BDC625D0B6A9}"/>
          </ac:picMkLst>
        </pc:picChg>
      </pc:sldChg>
      <pc:sldChg chg="addSp delSp modSp add mod">
        <pc:chgData name="Celine Goh" userId="5f599b30-0884-49e7-9865-3bb4479f4b9c" providerId="ADAL" clId="{5BBA091E-260E-42BE-98FA-F6628D2D012A}" dt="2025-01-05T02:43:23.763" v="6837" actId="1076"/>
        <pc:sldMkLst>
          <pc:docMk/>
          <pc:sldMk cId="699080516" sldId="2147469110"/>
        </pc:sldMkLst>
        <pc:spChg chg="mod">
          <ac:chgData name="Celine Goh" userId="5f599b30-0884-49e7-9865-3bb4479f4b9c" providerId="ADAL" clId="{5BBA091E-260E-42BE-98FA-F6628D2D012A}" dt="2025-01-01T14:12:30.278" v="2679" actId="20577"/>
          <ac:spMkLst>
            <pc:docMk/>
            <pc:sldMk cId="699080516" sldId="2147469110"/>
            <ac:spMk id="2" creationId="{A522E875-5B4E-47AE-7092-676241879FA8}"/>
          </ac:spMkLst>
        </pc:spChg>
        <pc:spChg chg="mod">
          <ac:chgData name="Celine Goh" userId="5f599b30-0884-49e7-9865-3bb4479f4b9c" providerId="ADAL" clId="{5BBA091E-260E-42BE-98FA-F6628D2D012A}" dt="2025-01-04T13:56:27.675" v="5601" actId="20577"/>
          <ac:spMkLst>
            <pc:docMk/>
            <pc:sldMk cId="699080516" sldId="2147469110"/>
            <ac:spMk id="14" creationId="{7C318808-CFF3-72AC-F474-32D605BECDCC}"/>
          </ac:spMkLst>
        </pc:spChg>
        <pc:spChg chg="mod">
          <ac:chgData name="Celine Goh" userId="5f599b30-0884-49e7-9865-3bb4479f4b9c" providerId="ADAL" clId="{5BBA091E-260E-42BE-98FA-F6628D2D012A}" dt="2025-01-01T14:24:45.504" v="2873" actId="1076"/>
          <ac:spMkLst>
            <pc:docMk/>
            <pc:sldMk cId="699080516" sldId="2147469110"/>
            <ac:spMk id="15" creationId="{3493C809-5364-4339-6076-ECDE8831D673}"/>
          </ac:spMkLst>
        </pc:spChg>
        <pc:spChg chg="mod">
          <ac:chgData name="Celine Goh" userId="5f599b30-0884-49e7-9865-3bb4479f4b9c" providerId="ADAL" clId="{5BBA091E-260E-42BE-98FA-F6628D2D012A}" dt="2025-01-01T14:24:48.231" v="2874" actId="1076"/>
          <ac:spMkLst>
            <pc:docMk/>
            <pc:sldMk cId="699080516" sldId="2147469110"/>
            <ac:spMk id="17" creationId="{676ED3EA-6E1E-D227-518C-3B159F5FA94D}"/>
          </ac:spMkLst>
        </pc:spChg>
        <pc:spChg chg="mod">
          <ac:chgData name="Celine Goh" userId="5f599b30-0884-49e7-9865-3bb4479f4b9c" providerId="ADAL" clId="{5BBA091E-260E-42BE-98FA-F6628D2D012A}" dt="2025-01-04T13:56:34.218" v="5608" actId="20577"/>
          <ac:spMkLst>
            <pc:docMk/>
            <pc:sldMk cId="699080516" sldId="2147469110"/>
            <ac:spMk id="29" creationId="{28A0A1F0-67BF-855B-1E1B-18E2C6FDA700}"/>
          </ac:spMkLst>
        </pc:spChg>
        <pc:spChg chg="mod">
          <ac:chgData name="Celine Goh" userId="5f599b30-0884-49e7-9865-3bb4479f4b9c" providerId="ADAL" clId="{5BBA091E-260E-42BE-98FA-F6628D2D012A}" dt="2025-01-05T02:43:23.763" v="6837" actId="1076"/>
          <ac:spMkLst>
            <pc:docMk/>
            <pc:sldMk cId="699080516" sldId="2147469110"/>
            <ac:spMk id="128" creationId="{95B40180-94C4-95F0-C8DC-AF0237B32645}"/>
          </ac:spMkLst>
        </pc:spChg>
        <pc:picChg chg="add mod">
          <ac:chgData name="Celine Goh" userId="5f599b30-0884-49e7-9865-3bb4479f4b9c" providerId="ADAL" clId="{5BBA091E-260E-42BE-98FA-F6628D2D012A}" dt="2025-01-01T14:15:34.892" v="2690" actId="1076"/>
          <ac:picMkLst>
            <pc:docMk/>
            <pc:sldMk cId="699080516" sldId="2147469110"/>
            <ac:picMk id="4" creationId="{67F9826C-BF50-04C9-6FE1-B2D177695364}"/>
          </ac:picMkLst>
        </pc:picChg>
        <pc:picChg chg="add mod">
          <ac:chgData name="Celine Goh" userId="5f599b30-0884-49e7-9865-3bb4479f4b9c" providerId="ADAL" clId="{5BBA091E-260E-42BE-98FA-F6628D2D012A}" dt="2025-01-01T14:17:26.950" v="2701" actId="1076"/>
          <ac:picMkLst>
            <pc:docMk/>
            <pc:sldMk cId="699080516" sldId="2147469110"/>
            <ac:picMk id="8" creationId="{A1396156-EFF3-DDC9-704A-56635FA4CC5B}"/>
          </ac:picMkLst>
        </pc:picChg>
      </pc:sldChg>
      <pc:sldChg chg="modSp add mod">
        <pc:chgData name="Celine Goh" userId="5f599b30-0884-49e7-9865-3bb4479f4b9c" providerId="ADAL" clId="{5BBA091E-260E-42BE-98FA-F6628D2D012A}" dt="2025-01-01T14:37:56.630" v="2969" actId="14100"/>
        <pc:sldMkLst>
          <pc:docMk/>
          <pc:sldMk cId="1399146979" sldId="2147469111"/>
        </pc:sldMkLst>
        <pc:spChg chg="mod">
          <ac:chgData name="Celine Goh" userId="5f599b30-0884-49e7-9865-3bb4479f4b9c" providerId="ADAL" clId="{5BBA091E-260E-42BE-98FA-F6628D2D012A}" dt="2025-01-01T14:31:41.941" v="2941" actId="20577"/>
          <ac:spMkLst>
            <pc:docMk/>
            <pc:sldMk cId="1399146979" sldId="2147469111"/>
            <ac:spMk id="2" creationId="{1D428375-A502-32CB-B5DC-68D1AF89DBF7}"/>
          </ac:spMkLst>
        </pc:spChg>
        <pc:spChg chg="mod">
          <ac:chgData name="Celine Goh" userId="5f599b30-0884-49e7-9865-3bb4479f4b9c" providerId="ADAL" clId="{5BBA091E-260E-42BE-98FA-F6628D2D012A}" dt="2025-01-01T14:36:34.481" v="2961" actId="20577"/>
          <ac:spMkLst>
            <pc:docMk/>
            <pc:sldMk cId="1399146979" sldId="2147469111"/>
            <ac:spMk id="6" creationId="{B1F42484-15C4-7C32-3B58-839599207775}"/>
          </ac:spMkLst>
        </pc:spChg>
        <pc:spChg chg="mod">
          <ac:chgData name="Celine Goh" userId="5f599b30-0884-49e7-9865-3bb4479f4b9c" providerId="ADAL" clId="{5BBA091E-260E-42BE-98FA-F6628D2D012A}" dt="2025-01-01T14:37:56.630" v="2969" actId="14100"/>
          <ac:spMkLst>
            <pc:docMk/>
            <pc:sldMk cId="1399146979" sldId="2147469111"/>
            <ac:spMk id="7" creationId="{D4C8229D-DC07-FFF6-86DC-D4C752A23921}"/>
          </ac:spMkLst>
        </pc:spChg>
        <pc:spChg chg="mod">
          <ac:chgData name="Celine Goh" userId="5f599b30-0884-49e7-9865-3bb4479f4b9c" providerId="ADAL" clId="{5BBA091E-260E-42BE-98FA-F6628D2D012A}" dt="2025-01-01T14:20:27.070" v="2804" actId="1076"/>
          <ac:spMkLst>
            <pc:docMk/>
            <pc:sldMk cId="1399146979" sldId="2147469111"/>
            <ac:spMk id="128" creationId="{EF6A5F18-76E3-093D-D4EA-0701C269D5E4}"/>
          </ac:spMkLst>
        </pc:spChg>
      </pc:sldChg>
      <pc:sldChg chg="addSp delSp modSp add mod">
        <pc:chgData name="Celine Goh" userId="5f599b30-0884-49e7-9865-3bb4479f4b9c" providerId="ADAL" clId="{5BBA091E-260E-42BE-98FA-F6628D2D012A}" dt="2025-01-03T14:58:43.112" v="4458" actId="122"/>
        <pc:sldMkLst>
          <pc:docMk/>
          <pc:sldMk cId="2938331411" sldId="2147469112"/>
        </pc:sldMkLst>
        <pc:spChg chg="mod">
          <ac:chgData name="Celine Goh" userId="5f599b30-0884-49e7-9865-3bb4479f4b9c" providerId="ADAL" clId="{5BBA091E-260E-42BE-98FA-F6628D2D012A}" dt="2025-01-03T13:55:32.037" v="4033" actId="20577"/>
          <ac:spMkLst>
            <pc:docMk/>
            <pc:sldMk cId="2938331411" sldId="2147469112"/>
            <ac:spMk id="2" creationId="{401DB690-29F5-2CEC-169F-E7BF46D08994}"/>
          </ac:spMkLst>
        </pc:spChg>
        <pc:spChg chg="add mod">
          <ac:chgData name="Celine Goh" userId="5f599b30-0884-49e7-9865-3bb4479f4b9c" providerId="ADAL" clId="{5BBA091E-260E-42BE-98FA-F6628D2D012A}" dt="2025-01-03T13:48:04.337" v="3634" actId="1076"/>
          <ac:spMkLst>
            <pc:docMk/>
            <pc:sldMk cId="2938331411" sldId="2147469112"/>
            <ac:spMk id="8" creationId="{2ECCCCE6-F96D-76A6-87C6-0A02B0AED139}"/>
          </ac:spMkLst>
        </pc:spChg>
        <pc:spChg chg="add mod">
          <ac:chgData name="Celine Goh" userId="5f599b30-0884-49e7-9865-3bb4479f4b9c" providerId="ADAL" clId="{5BBA091E-260E-42BE-98FA-F6628D2D012A}" dt="2025-01-03T13:48:04.337" v="3634" actId="1076"/>
          <ac:spMkLst>
            <pc:docMk/>
            <pc:sldMk cId="2938331411" sldId="2147469112"/>
            <ac:spMk id="9" creationId="{C694C4EB-44BE-EC30-78C0-D9D575F6D20F}"/>
          </ac:spMkLst>
        </pc:spChg>
        <pc:spChg chg="add mod">
          <ac:chgData name="Celine Goh" userId="5f599b30-0884-49e7-9865-3bb4479f4b9c" providerId="ADAL" clId="{5BBA091E-260E-42BE-98FA-F6628D2D012A}" dt="2025-01-03T13:48:04.337" v="3634" actId="1076"/>
          <ac:spMkLst>
            <pc:docMk/>
            <pc:sldMk cId="2938331411" sldId="2147469112"/>
            <ac:spMk id="10" creationId="{3B2FEC56-45FF-FE55-ABB3-3DB747A8BB45}"/>
          </ac:spMkLst>
        </pc:spChg>
        <pc:spChg chg="add mod">
          <ac:chgData name="Celine Goh" userId="5f599b30-0884-49e7-9865-3bb4479f4b9c" providerId="ADAL" clId="{5BBA091E-260E-42BE-98FA-F6628D2D012A}" dt="2025-01-03T13:48:04.337" v="3634" actId="1076"/>
          <ac:spMkLst>
            <pc:docMk/>
            <pc:sldMk cId="2938331411" sldId="2147469112"/>
            <ac:spMk id="12" creationId="{2578711C-7944-7570-0911-99E5856F3C13}"/>
          </ac:spMkLst>
        </pc:spChg>
        <pc:spChg chg="add mod">
          <ac:chgData name="Celine Goh" userId="5f599b30-0884-49e7-9865-3bb4479f4b9c" providerId="ADAL" clId="{5BBA091E-260E-42BE-98FA-F6628D2D012A}" dt="2025-01-03T13:56:58.725" v="4047" actId="1076"/>
          <ac:spMkLst>
            <pc:docMk/>
            <pc:sldMk cId="2938331411" sldId="2147469112"/>
            <ac:spMk id="18" creationId="{D3E2D1BD-CB9E-5893-EE81-F586B92442EF}"/>
          </ac:spMkLst>
        </pc:spChg>
        <pc:spChg chg="add mod">
          <ac:chgData name="Celine Goh" userId="5f599b30-0884-49e7-9865-3bb4479f4b9c" providerId="ADAL" clId="{5BBA091E-260E-42BE-98FA-F6628D2D012A}" dt="2025-01-03T13:57:05.333" v="4049" actId="1076"/>
          <ac:spMkLst>
            <pc:docMk/>
            <pc:sldMk cId="2938331411" sldId="2147469112"/>
            <ac:spMk id="19" creationId="{69A9D0CE-1E72-AC18-E4E1-329A03124BAB}"/>
          </ac:spMkLst>
        </pc:spChg>
        <pc:spChg chg="add mod">
          <ac:chgData name="Celine Goh" userId="5f599b30-0884-49e7-9865-3bb4479f4b9c" providerId="ADAL" clId="{5BBA091E-260E-42BE-98FA-F6628D2D012A}" dt="2025-01-03T13:57:19.167" v="4051" actId="1076"/>
          <ac:spMkLst>
            <pc:docMk/>
            <pc:sldMk cId="2938331411" sldId="2147469112"/>
            <ac:spMk id="20" creationId="{341B0980-F316-5F0C-D28E-678FC58E6E44}"/>
          </ac:spMkLst>
        </pc:spChg>
        <pc:spChg chg="add mod">
          <ac:chgData name="Celine Goh" userId="5f599b30-0884-49e7-9865-3bb4479f4b9c" providerId="ADAL" clId="{5BBA091E-260E-42BE-98FA-F6628D2D012A}" dt="2025-01-03T13:57:41.508" v="4058" actId="1037"/>
          <ac:spMkLst>
            <pc:docMk/>
            <pc:sldMk cId="2938331411" sldId="2147469112"/>
            <ac:spMk id="21" creationId="{D5F5E80E-7D0B-31CF-051C-663D02FEBCE6}"/>
          </ac:spMkLst>
        </pc:spChg>
        <pc:spChg chg="add mod">
          <ac:chgData name="Celine Goh" userId="5f599b30-0884-49e7-9865-3bb4479f4b9c" providerId="ADAL" clId="{5BBA091E-260E-42BE-98FA-F6628D2D012A}" dt="2025-01-03T14:58:41.242" v="4457" actId="122"/>
          <ac:spMkLst>
            <pc:docMk/>
            <pc:sldMk cId="2938331411" sldId="2147469112"/>
            <ac:spMk id="24" creationId="{3472F64D-5AE7-FDA7-156A-529AB77A8318}"/>
          </ac:spMkLst>
        </pc:spChg>
        <pc:spChg chg="add mod">
          <ac:chgData name="Celine Goh" userId="5f599b30-0884-49e7-9865-3bb4479f4b9c" providerId="ADAL" clId="{5BBA091E-260E-42BE-98FA-F6628D2D012A}" dt="2025-01-03T14:58:43.112" v="4458" actId="122"/>
          <ac:spMkLst>
            <pc:docMk/>
            <pc:sldMk cId="2938331411" sldId="2147469112"/>
            <ac:spMk id="25" creationId="{37AAEC8A-FD83-44B7-62E9-6C69F9465008}"/>
          </ac:spMkLst>
        </pc:spChg>
        <pc:spChg chg="mod">
          <ac:chgData name="Celine Goh" userId="5f599b30-0884-49e7-9865-3bb4479f4b9c" providerId="ADAL" clId="{5BBA091E-260E-42BE-98FA-F6628D2D012A}" dt="2025-01-03T13:40:53.972" v="3511" actId="20577"/>
          <ac:spMkLst>
            <pc:docMk/>
            <pc:sldMk cId="2938331411" sldId="2147469112"/>
            <ac:spMk id="128" creationId="{C3DF90C7-2FE0-0AEC-DBF5-6752E96316B9}"/>
          </ac:spMkLst>
        </pc:spChg>
        <pc:graphicFrameChg chg="add mod">
          <ac:chgData name="Celine Goh" userId="5f599b30-0884-49e7-9865-3bb4479f4b9c" providerId="ADAL" clId="{5BBA091E-260E-42BE-98FA-F6628D2D012A}" dt="2025-01-03T13:57:30.415" v="4054" actId="1076"/>
          <ac:graphicFrameMkLst>
            <pc:docMk/>
            <pc:sldMk cId="2938331411" sldId="2147469112"/>
            <ac:graphicFrameMk id="4" creationId="{9BB9B4E7-765A-F9D0-3C12-F5ECB57B9FC6}"/>
          </ac:graphicFrameMkLst>
        </pc:graphicFrameChg>
        <pc:graphicFrameChg chg="add mod modGraphic">
          <ac:chgData name="Celine Goh" userId="5f599b30-0884-49e7-9865-3bb4479f4b9c" providerId="ADAL" clId="{5BBA091E-260E-42BE-98FA-F6628D2D012A}" dt="2025-01-03T14:55:05.167" v="4357" actId="207"/>
          <ac:graphicFrameMkLst>
            <pc:docMk/>
            <pc:sldMk cId="2938331411" sldId="2147469112"/>
            <ac:graphicFrameMk id="22" creationId="{525BB19F-D4A4-9C69-E649-A9D0175757AC}"/>
          </ac:graphicFrameMkLst>
        </pc:graphicFrameChg>
      </pc:sldChg>
      <pc:sldChg chg="add del">
        <pc:chgData name="Celine Goh" userId="5f599b30-0884-49e7-9865-3bb4479f4b9c" providerId="ADAL" clId="{5BBA091E-260E-42BE-98FA-F6628D2D012A}" dt="2025-01-03T14:57:18.421" v="4402"/>
        <pc:sldMkLst>
          <pc:docMk/>
          <pc:sldMk cId="976200922" sldId="2147469113"/>
        </pc:sldMkLst>
      </pc:sldChg>
      <pc:sldChg chg="addSp delSp modSp add mod">
        <pc:chgData name="Celine Goh" userId="5f599b30-0884-49e7-9865-3bb4479f4b9c" providerId="ADAL" clId="{5BBA091E-260E-42BE-98FA-F6628D2D012A}" dt="2025-01-04T13:41:38.875" v="5053" actId="20577"/>
        <pc:sldMkLst>
          <pc:docMk/>
          <pc:sldMk cId="3694727300" sldId="2147469113"/>
        </pc:sldMkLst>
        <pc:spChg chg="add mod">
          <ac:chgData name="Celine Goh" userId="5f599b30-0884-49e7-9865-3bb4479f4b9c" providerId="ADAL" clId="{5BBA091E-260E-42BE-98FA-F6628D2D012A}" dt="2025-01-04T13:36:55.927" v="4908" actId="1076"/>
          <ac:spMkLst>
            <pc:docMk/>
            <pc:sldMk cId="3694727300" sldId="2147469113"/>
            <ac:spMk id="4" creationId="{D13B5AC2-4809-9BC6-EB8C-6A93E61F2F1B}"/>
          </ac:spMkLst>
        </pc:spChg>
        <pc:spChg chg="add mod">
          <ac:chgData name="Celine Goh" userId="5f599b30-0884-49e7-9865-3bb4479f4b9c" providerId="ADAL" clId="{5BBA091E-260E-42BE-98FA-F6628D2D012A}" dt="2025-01-04T13:36:59.780" v="4909" actId="1076"/>
          <ac:spMkLst>
            <pc:docMk/>
            <pc:sldMk cId="3694727300" sldId="2147469113"/>
            <ac:spMk id="5" creationId="{8C81B5A8-CD53-D819-D124-6A5DA8CF517B}"/>
          </ac:spMkLst>
        </pc:spChg>
        <pc:spChg chg="add mod">
          <ac:chgData name="Celine Goh" userId="5f599b30-0884-49e7-9865-3bb4479f4b9c" providerId="ADAL" clId="{5BBA091E-260E-42BE-98FA-F6628D2D012A}" dt="2025-01-04T13:37:11.634" v="4914" actId="1038"/>
          <ac:spMkLst>
            <pc:docMk/>
            <pc:sldMk cId="3694727300" sldId="2147469113"/>
            <ac:spMk id="6" creationId="{87675318-2E5B-10C6-E4EF-36B045BCDB2E}"/>
          </ac:spMkLst>
        </pc:spChg>
        <pc:spChg chg="add mod">
          <ac:chgData name="Celine Goh" userId="5f599b30-0884-49e7-9865-3bb4479f4b9c" providerId="ADAL" clId="{5BBA091E-260E-42BE-98FA-F6628D2D012A}" dt="2025-01-04T13:37:18.656" v="4918" actId="1035"/>
          <ac:spMkLst>
            <pc:docMk/>
            <pc:sldMk cId="3694727300" sldId="2147469113"/>
            <ac:spMk id="7" creationId="{741D5DC8-5AA0-853A-62C0-9F94884BCFC5}"/>
          </ac:spMkLst>
        </pc:spChg>
        <pc:spChg chg="mod">
          <ac:chgData name="Celine Goh" userId="5f599b30-0884-49e7-9865-3bb4479f4b9c" providerId="ADAL" clId="{5BBA091E-260E-42BE-98FA-F6628D2D012A}" dt="2025-01-04T13:38:05.871" v="4923" actId="1076"/>
          <ac:spMkLst>
            <pc:docMk/>
            <pc:sldMk cId="3694727300" sldId="2147469113"/>
            <ac:spMk id="24" creationId="{DBBFFFE7-2B77-FFA0-EA91-C47066624CA9}"/>
          </ac:spMkLst>
        </pc:spChg>
        <pc:spChg chg="mod">
          <ac:chgData name="Celine Goh" userId="5f599b30-0884-49e7-9865-3bb4479f4b9c" providerId="ADAL" clId="{5BBA091E-260E-42BE-98FA-F6628D2D012A}" dt="2025-01-04T13:35:34.808" v="4800" actId="20577"/>
          <ac:spMkLst>
            <pc:docMk/>
            <pc:sldMk cId="3694727300" sldId="2147469113"/>
            <ac:spMk id="25" creationId="{AD7C5794-1671-C310-7ED3-1DC115CA92DC}"/>
          </ac:spMkLst>
        </pc:spChg>
        <pc:spChg chg="mod">
          <ac:chgData name="Celine Goh" userId="5f599b30-0884-49e7-9865-3bb4479f4b9c" providerId="ADAL" clId="{5BBA091E-260E-42BE-98FA-F6628D2D012A}" dt="2025-01-03T15:01:54.601" v="4756" actId="1076"/>
          <ac:spMkLst>
            <pc:docMk/>
            <pc:sldMk cId="3694727300" sldId="2147469113"/>
            <ac:spMk id="128" creationId="{4CCCFD5B-3C75-CB10-4D8C-4A8994730D30}"/>
          </ac:spMkLst>
        </pc:spChg>
        <pc:graphicFrameChg chg="add mod">
          <ac:chgData name="Celine Goh" userId="5f599b30-0884-49e7-9865-3bb4479f4b9c" providerId="ADAL" clId="{5BBA091E-260E-42BE-98FA-F6628D2D012A}" dt="2025-01-04T13:36:52.629" v="4907" actId="1076"/>
          <ac:graphicFrameMkLst>
            <pc:docMk/>
            <pc:sldMk cId="3694727300" sldId="2147469113"/>
            <ac:graphicFrameMk id="3" creationId="{2C8686AC-E614-8F91-9BD2-AE1A79333D4B}"/>
          </ac:graphicFrameMkLst>
        </pc:graphicFrameChg>
        <pc:graphicFrameChg chg="mod modGraphic">
          <ac:chgData name="Celine Goh" userId="5f599b30-0884-49e7-9865-3bb4479f4b9c" providerId="ADAL" clId="{5BBA091E-260E-42BE-98FA-F6628D2D012A}" dt="2025-01-04T13:41:38.875" v="5053" actId="20577"/>
          <ac:graphicFrameMkLst>
            <pc:docMk/>
            <pc:sldMk cId="3694727300" sldId="2147469113"/>
            <ac:graphicFrameMk id="22" creationId="{824AFE0F-423C-B69E-5F67-D9DC812AE09A}"/>
          </ac:graphicFrameMkLst>
        </pc:graphicFrameChg>
      </pc:sldChg>
    </pc:docChg>
  </pc:docChgLst>
  <pc:docChgLst>
    <pc:chgData name="Celine Goh" userId="S::celine.goh@optimumpatientcare.org::5f599b30-0884-49e7-9865-3bb4479f4b9c" providerId="AD" clId="Web-{B34C3426-3864-F6A5-C3AC-8736EBDDC611}"/>
    <pc:docChg chg="modSld">
      <pc:chgData name="Celine Goh" userId="S::celine.goh@optimumpatientcare.org::5f599b30-0884-49e7-9865-3bb4479f4b9c" providerId="AD" clId="Web-{B34C3426-3864-F6A5-C3AC-8736EBDDC611}" dt="2025-02-24T22:21:33.780" v="26"/>
      <pc:docMkLst>
        <pc:docMk/>
      </pc:docMkLst>
      <pc:sldChg chg="modSp">
        <pc:chgData name="Celine Goh" userId="S::celine.goh@optimumpatientcare.org::5f599b30-0884-49e7-9865-3bb4479f4b9c" providerId="AD" clId="Web-{B34C3426-3864-F6A5-C3AC-8736EBDDC611}" dt="2025-02-24T22:18:07.656" v="10" actId="1076"/>
        <pc:sldMkLst>
          <pc:docMk/>
          <pc:sldMk cId="2269751974" sldId="2147469108"/>
        </pc:sldMkLst>
        <pc:spChg chg="mod">
          <ac:chgData name="Celine Goh" userId="S::celine.goh@optimumpatientcare.org::5f599b30-0884-49e7-9865-3bb4479f4b9c" providerId="AD" clId="Web-{B34C3426-3864-F6A5-C3AC-8736EBDDC611}" dt="2025-02-24T22:17:58.828" v="7" actId="1076"/>
          <ac:spMkLst>
            <pc:docMk/>
            <pc:sldMk cId="2269751974" sldId="2147469108"/>
            <ac:spMk id="14" creationId="{F186B7A9-9311-8A0A-590B-96A4DB5EF4D9}"/>
          </ac:spMkLst>
        </pc:spChg>
        <pc:spChg chg="mod">
          <ac:chgData name="Celine Goh" userId="S::celine.goh@optimumpatientcare.org::5f599b30-0884-49e7-9865-3bb4479f4b9c" providerId="AD" clId="Web-{B34C3426-3864-F6A5-C3AC-8736EBDDC611}" dt="2025-02-24T22:18:07.656" v="10" actId="1076"/>
          <ac:spMkLst>
            <pc:docMk/>
            <pc:sldMk cId="2269751974" sldId="2147469108"/>
            <ac:spMk id="17" creationId="{65B6CD67-B496-5D14-036F-6F6F2E0421D9}"/>
          </ac:spMkLst>
        </pc:spChg>
        <pc:spChg chg="mod">
          <ac:chgData name="Celine Goh" userId="S::celine.goh@optimumpatientcare.org::5f599b30-0884-49e7-9865-3bb4479f4b9c" providerId="AD" clId="Web-{B34C3426-3864-F6A5-C3AC-8736EBDDC611}" dt="2025-02-24T22:17:52.124" v="5" actId="1076"/>
          <ac:spMkLst>
            <pc:docMk/>
            <pc:sldMk cId="2269751974" sldId="2147469108"/>
            <ac:spMk id="29" creationId="{0A188E52-568E-0FE1-4D15-9747E3E54295}"/>
          </ac:spMkLst>
        </pc:spChg>
      </pc:sldChg>
      <pc:sldChg chg="modSp">
        <pc:chgData name="Celine Goh" userId="S::celine.goh@optimumpatientcare.org::5f599b30-0884-49e7-9865-3bb4479f4b9c" providerId="AD" clId="Web-{B34C3426-3864-F6A5-C3AC-8736EBDDC611}" dt="2025-02-24T22:19:03.174" v="13"/>
        <pc:sldMkLst>
          <pc:docMk/>
          <pc:sldMk cId="140243446" sldId="2147469109"/>
        </pc:sldMkLst>
        <pc:spChg chg="mod">
          <ac:chgData name="Celine Goh" userId="S::celine.goh@optimumpatientcare.org::5f599b30-0884-49e7-9865-3bb4479f4b9c" providerId="AD" clId="Web-{B34C3426-3864-F6A5-C3AC-8736EBDDC611}" dt="2025-02-24T22:19:00.486" v="12"/>
          <ac:spMkLst>
            <pc:docMk/>
            <pc:sldMk cId="140243446" sldId="2147469109"/>
            <ac:spMk id="6" creationId="{3908AA4C-B156-EF7A-28C5-C3A921046E5C}"/>
          </ac:spMkLst>
        </pc:spChg>
        <pc:spChg chg="mod">
          <ac:chgData name="Celine Goh" userId="S::celine.goh@optimumpatientcare.org::5f599b30-0884-49e7-9865-3bb4479f4b9c" providerId="AD" clId="Web-{B34C3426-3864-F6A5-C3AC-8736EBDDC611}" dt="2025-02-24T22:19:03.174" v="13"/>
          <ac:spMkLst>
            <pc:docMk/>
            <pc:sldMk cId="140243446" sldId="2147469109"/>
            <ac:spMk id="7" creationId="{DF7D03BB-5141-3494-4DAF-EB699CE82350}"/>
          </ac:spMkLst>
        </pc:spChg>
      </pc:sldChg>
      <pc:sldChg chg="modSp">
        <pc:chgData name="Celine Goh" userId="S::celine.goh@optimumpatientcare.org::5f599b30-0884-49e7-9865-3bb4479f4b9c" providerId="AD" clId="Web-{B34C3426-3864-F6A5-C3AC-8736EBDDC611}" dt="2025-02-24T22:19:54.301" v="20"/>
        <pc:sldMkLst>
          <pc:docMk/>
          <pc:sldMk cId="699080516" sldId="2147469110"/>
        </pc:sldMkLst>
        <pc:spChg chg="mod">
          <ac:chgData name="Celine Goh" userId="S::celine.goh@optimumpatientcare.org::5f599b30-0884-49e7-9865-3bb4479f4b9c" providerId="AD" clId="Web-{B34C3426-3864-F6A5-C3AC-8736EBDDC611}" dt="2025-02-24T22:19:23.518" v="15"/>
          <ac:spMkLst>
            <pc:docMk/>
            <pc:sldMk cId="699080516" sldId="2147469110"/>
            <ac:spMk id="14" creationId="{7C318808-CFF3-72AC-F474-32D605BECDCC}"/>
          </ac:spMkLst>
        </pc:spChg>
        <pc:spChg chg="mod">
          <ac:chgData name="Celine Goh" userId="S::celine.goh@optimumpatientcare.org::5f599b30-0884-49e7-9865-3bb4479f4b9c" providerId="AD" clId="Web-{B34C3426-3864-F6A5-C3AC-8736EBDDC611}" dt="2025-02-24T22:19:41.254" v="18" actId="1076"/>
          <ac:spMkLst>
            <pc:docMk/>
            <pc:sldMk cId="699080516" sldId="2147469110"/>
            <ac:spMk id="17" creationId="{676ED3EA-6E1E-D227-518C-3B159F5FA94D}"/>
          </ac:spMkLst>
        </pc:spChg>
        <pc:spChg chg="mod">
          <ac:chgData name="Celine Goh" userId="S::celine.goh@optimumpatientcare.org::5f599b30-0884-49e7-9865-3bb4479f4b9c" providerId="AD" clId="Web-{B34C3426-3864-F6A5-C3AC-8736EBDDC611}" dt="2025-02-24T22:19:21.097" v="14"/>
          <ac:spMkLst>
            <pc:docMk/>
            <pc:sldMk cId="699080516" sldId="2147469110"/>
            <ac:spMk id="29" creationId="{28A0A1F0-67BF-855B-1E1B-18E2C6FDA700}"/>
          </ac:spMkLst>
        </pc:spChg>
        <pc:picChg chg="mod">
          <ac:chgData name="Celine Goh" userId="S::celine.goh@optimumpatientcare.org::5f599b30-0884-49e7-9865-3bb4479f4b9c" providerId="AD" clId="Web-{B34C3426-3864-F6A5-C3AC-8736EBDDC611}" dt="2025-02-24T22:19:50.176" v="19"/>
          <ac:picMkLst>
            <pc:docMk/>
            <pc:sldMk cId="699080516" sldId="2147469110"/>
            <ac:picMk id="4" creationId="{67F9826C-BF50-04C9-6FE1-B2D177695364}"/>
          </ac:picMkLst>
        </pc:picChg>
        <pc:picChg chg="mod">
          <ac:chgData name="Celine Goh" userId="S::celine.goh@optimumpatientcare.org::5f599b30-0884-49e7-9865-3bb4479f4b9c" providerId="AD" clId="Web-{B34C3426-3864-F6A5-C3AC-8736EBDDC611}" dt="2025-02-24T22:19:54.301" v="20"/>
          <ac:picMkLst>
            <pc:docMk/>
            <pc:sldMk cId="699080516" sldId="2147469110"/>
            <ac:picMk id="8" creationId="{A1396156-EFF3-DDC9-704A-56635FA4CC5B}"/>
          </ac:picMkLst>
        </pc:picChg>
      </pc:sldChg>
      <pc:sldChg chg="modSp">
        <pc:chgData name="Celine Goh" userId="S::celine.goh@optimumpatientcare.org::5f599b30-0884-49e7-9865-3bb4479f4b9c" providerId="AD" clId="Web-{B34C3426-3864-F6A5-C3AC-8736EBDDC611}" dt="2025-02-24T22:21:33.780" v="26"/>
        <pc:sldMkLst>
          <pc:docMk/>
          <pc:sldMk cId="1399146979" sldId="2147469111"/>
        </pc:sldMkLst>
        <pc:spChg chg="mod">
          <ac:chgData name="Celine Goh" userId="S::celine.goh@optimumpatientcare.org::5f599b30-0884-49e7-9865-3bb4479f4b9c" providerId="AD" clId="Web-{B34C3426-3864-F6A5-C3AC-8736EBDDC611}" dt="2025-02-24T22:21:22.092" v="22" actId="1076"/>
          <ac:spMkLst>
            <pc:docMk/>
            <pc:sldMk cId="1399146979" sldId="2147469111"/>
            <ac:spMk id="6" creationId="{B1F42484-15C4-7C32-3B58-839599207775}"/>
          </ac:spMkLst>
        </pc:spChg>
        <pc:spChg chg="mod">
          <ac:chgData name="Celine Goh" userId="S::celine.goh@optimumpatientcare.org::5f599b30-0884-49e7-9865-3bb4479f4b9c" providerId="AD" clId="Web-{B34C3426-3864-F6A5-C3AC-8736EBDDC611}" dt="2025-02-24T22:21:27.061" v="24" actId="1076"/>
          <ac:spMkLst>
            <pc:docMk/>
            <pc:sldMk cId="1399146979" sldId="2147469111"/>
            <ac:spMk id="7" creationId="{D4C8229D-DC07-FFF6-86DC-D4C752A23921}"/>
          </ac:spMkLst>
        </pc:spChg>
        <pc:picChg chg="mod">
          <ac:chgData name="Celine Goh" userId="S::celine.goh@optimumpatientcare.org::5f599b30-0884-49e7-9865-3bb4479f4b9c" providerId="AD" clId="Web-{B34C3426-3864-F6A5-C3AC-8736EBDDC611}" dt="2025-02-24T22:21:30.077" v="25"/>
          <ac:picMkLst>
            <pc:docMk/>
            <pc:sldMk cId="1399146979" sldId="2147469111"/>
            <ac:picMk id="4" creationId="{9B7B9E2E-CDF9-6493-4F53-CCC80EC1E235}"/>
          </ac:picMkLst>
        </pc:picChg>
        <pc:picChg chg="mod">
          <ac:chgData name="Celine Goh" userId="S::celine.goh@optimumpatientcare.org::5f599b30-0884-49e7-9865-3bb4479f4b9c" providerId="AD" clId="Web-{B34C3426-3864-F6A5-C3AC-8736EBDDC611}" dt="2025-02-24T22:21:33.780" v="26"/>
          <ac:picMkLst>
            <pc:docMk/>
            <pc:sldMk cId="1399146979" sldId="2147469111"/>
            <ac:picMk id="8" creationId="{3317FEA4-61EA-2350-5DBC-0D554F3604E0}"/>
          </ac:picMkLst>
        </pc:picChg>
      </pc:sldChg>
      <pc:sldChg chg="modSp">
        <pc:chgData name="Celine Goh" userId="S::celine.goh@optimumpatientcare.org::5f599b30-0884-49e7-9865-3bb4479f4b9c" providerId="AD" clId="Web-{B34C3426-3864-F6A5-C3AC-8736EBDDC611}" dt="2025-02-24T22:13:43.567" v="1" actId="1076"/>
        <pc:sldMkLst>
          <pc:docMk/>
          <pc:sldMk cId="2938331411" sldId="2147469112"/>
        </pc:sldMkLst>
        <pc:spChg chg="mod">
          <ac:chgData name="Celine Goh" userId="S::celine.goh@optimumpatientcare.org::5f599b30-0884-49e7-9865-3bb4479f4b9c" providerId="AD" clId="Web-{B34C3426-3864-F6A5-C3AC-8736EBDDC611}" dt="2025-02-24T22:13:43.567" v="1" actId="1076"/>
          <ac:spMkLst>
            <pc:docMk/>
            <pc:sldMk cId="2938331411" sldId="2147469112"/>
            <ac:spMk id="128" creationId="{C3DF90C7-2FE0-0AEC-DBF5-6752E96316B9}"/>
          </ac:spMkLst>
        </pc:spChg>
      </pc:sldChg>
      <pc:sldChg chg="modSp">
        <pc:chgData name="Celine Goh" userId="S::celine.goh@optimumpatientcare.org::5f599b30-0884-49e7-9865-3bb4479f4b9c" providerId="AD" clId="Web-{B34C3426-3864-F6A5-C3AC-8736EBDDC611}" dt="2025-02-24T22:14:13.396" v="3" actId="1076"/>
        <pc:sldMkLst>
          <pc:docMk/>
          <pc:sldMk cId="3694727300" sldId="2147469113"/>
        </pc:sldMkLst>
        <pc:spChg chg="mod">
          <ac:chgData name="Celine Goh" userId="S::celine.goh@optimumpatientcare.org::5f599b30-0884-49e7-9865-3bb4479f4b9c" providerId="AD" clId="Web-{B34C3426-3864-F6A5-C3AC-8736EBDDC611}" dt="2025-02-24T22:14:13.396" v="3" actId="1076"/>
          <ac:spMkLst>
            <pc:docMk/>
            <pc:sldMk cId="3694727300" sldId="2147469113"/>
            <ac:spMk id="128" creationId="{4CCCFD5B-3C75-CB10-4D8C-4A8994730D3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https://optimumpatientcareorg-my.sharepoint.com/personal/celine_goh_optimumpatientcare_org/Documents/Documents/CLEAR%20charts.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https://optimumpatientcareorg-my.sharepoint.com/personal/celine_goh_optimumpatientcare_org/Documents/Documents/CLEAR%20chart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radarChart>
        <c:radarStyle val="marker"/>
        <c:varyColors val="0"/>
        <c:ser>
          <c:idx val="0"/>
          <c:order val="0"/>
          <c:tx>
            <c:strRef>
              <c:f>Sheet1!$B$2</c:f>
              <c:strCache>
                <c:ptCount val="1"/>
                <c:pt idx="0">
                  <c:v>Biologic initiators (n=1859)</c:v>
                </c:pt>
              </c:strCache>
            </c:strRef>
          </c:tx>
          <c:spPr>
            <a:ln w="28575" cap="rnd">
              <a:solidFill>
                <a:schemeClr val="accent1"/>
              </a:solidFill>
              <a:round/>
            </a:ln>
            <a:effectLst/>
          </c:spPr>
          <c:marker>
            <c:symbol val="none"/>
          </c:marker>
          <c:cat>
            <c:strRef>
              <c:f>Sheet1!$A$3:$A$8</c:f>
              <c:strCache>
                <c:ptCount val="6"/>
                <c:pt idx="0">
                  <c:v>Female</c:v>
                </c:pt>
                <c:pt idx="1">
                  <c:v>Aged 18-45 years</c:v>
                </c:pt>
                <c:pt idx="2">
                  <c:v>Uncontrolled asthma</c:v>
                </c:pt>
                <c:pt idx="3">
                  <c:v>Non-smoker</c:v>
                </c:pt>
                <c:pt idx="4">
                  <c:v>≥1 exacerbations in the last 12 months</c:v>
                </c:pt>
                <c:pt idx="5">
                  <c:v>Receiving LTOCS</c:v>
                </c:pt>
              </c:strCache>
            </c:strRef>
          </c:cat>
          <c:val>
            <c:numRef>
              <c:f>Sheet1!$B$3:$B$8</c:f>
              <c:numCache>
                <c:formatCode>General</c:formatCode>
                <c:ptCount val="6"/>
                <c:pt idx="0">
                  <c:v>60.4</c:v>
                </c:pt>
                <c:pt idx="1">
                  <c:v>28.3</c:v>
                </c:pt>
                <c:pt idx="2">
                  <c:v>67.400000000000006</c:v>
                </c:pt>
                <c:pt idx="3">
                  <c:v>70.5</c:v>
                </c:pt>
                <c:pt idx="4">
                  <c:v>88.2</c:v>
                </c:pt>
                <c:pt idx="5">
                  <c:v>47.9</c:v>
                </c:pt>
              </c:numCache>
            </c:numRef>
          </c:val>
          <c:extLst>
            <c:ext xmlns:c16="http://schemas.microsoft.com/office/drawing/2014/chart" uri="{C3380CC4-5D6E-409C-BE32-E72D297353CC}">
              <c16:uniqueId val="{00000000-7BA5-46F5-B52B-2114FA3A38F9}"/>
            </c:ext>
          </c:extLst>
        </c:ser>
        <c:ser>
          <c:idx val="1"/>
          <c:order val="1"/>
          <c:tx>
            <c:strRef>
              <c:f>Sheet1!$C$2</c:f>
              <c:strCache>
                <c:ptCount val="1"/>
                <c:pt idx="0">
                  <c:v>Non-initiators (n=1545)</c:v>
                </c:pt>
              </c:strCache>
            </c:strRef>
          </c:tx>
          <c:spPr>
            <a:ln w="28575" cap="rnd">
              <a:solidFill>
                <a:schemeClr val="accent2"/>
              </a:solidFill>
              <a:round/>
            </a:ln>
            <a:effectLst/>
          </c:spPr>
          <c:marker>
            <c:symbol val="none"/>
          </c:marker>
          <c:cat>
            <c:strRef>
              <c:f>Sheet1!$A$3:$A$8</c:f>
              <c:strCache>
                <c:ptCount val="6"/>
                <c:pt idx="0">
                  <c:v>Female</c:v>
                </c:pt>
                <c:pt idx="1">
                  <c:v>Aged 18-45 years</c:v>
                </c:pt>
                <c:pt idx="2">
                  <c:v>Uncontrolled asthma</c:v>
                </c:pt>
                <c:pt idx="3">
                  <c:v>Non-smoker</c:v>
                </c:pt>
                <c:pt idx="4">
                  <c:v>≥1 exacerbations in the last 12 months</c:v>
                </c:pt>
                <c:pt idx="5">
                  <c:v>Receiving LTOCS</c:v>
                </c:pt>
              </c:strCache>
            </c:strRef>
          </c:cat>
          <c:val>
            <c:numRef>
              <c:f>Sheet1!$C$3:$C$8</c:f>
              <c:numCache>
                <c:formatCode>General</c:formatCode>
                <c:ptCount val="6"/>
                <c:pt idx="0">
                  <c:v>65.900000000000006</c:v>
                </c:pt>
                <c:pt idx="1">
                  <c:v>23.8</c:v>
                </c:pt>
                <c:pt idx="2">
                  <c:v>29.9</c:v>
                </c:pt>
                <c:pt idx="3">
                  <c:v>58.6</c:v>
                </c:pt>
                <c:pt idx="4">
                  <c:v>81.599999999999994</c:v>
                </c:pt>
                <c:pt idx="5">
                  <c:v>45.6</c:v>
                </c:pt>
              </c:numCache>
            </c:numRef>
          </c:val>
          <c:extLst>
            <c:ext xmlns:c16="http://schemas.microsoft.com/office/drawing/2014/chart" uri="{C3380CC4-5D6E-409C-BE32-E72D297353CC}">
              <c16:uniqueId val="{00000001-7BA5-46F5-B52B-2114FA3A38F9}"/>
            </c:ext>
          </c:extLst>
        </c:ser>
        <c:dLbls>
          <c:showLegendKey val="0"/>
          <c:showVal val="0"/>
          <c:showCatName val="0"/>
          <c:showSerName val="0"/>
          <c:showPercent val="0"/>
          <c:showBubbleSize val="0"/>
        </c:dLbls>
        <c:axId val="1037813199"/>
        <c:axId val="1037811759"/>
      </c:radarChart>
      <c:catAx>
        <c:axId val="10378131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37811759"/>
        <c:crosses val="autoZero"/>
        <c:auto val="1"/>
        <c:lblAlgn val="ctr"/>
        <c:lblOffset val="100"/>
        <c:noMultiLvlLbl val="0"/>
      </c:catAx>
      <c:valAx>
        <c:axId val="103781175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37813199"/>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200"/>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radarChart>
        <c:radarStyle val="marker"/>
        <c:varyColors val="0"/>
        <c:ser>
          <c:idx val="0"/>
          <c:order val="0"/>
          <c:tx>
            <c:strRef>
              <c:f>Sheet1!$B$31</c:f>
              <c:strCache>
                <c:ptCount val="1"/>
                <c:pt idx="0">
                  <c:v>Continuers (n=1116)</c:v>
                </c:pt>
              </c:strCache>
            </c:strRef>
          </c:tx>
          <c:spPr>
            <a:ln w="28575" cap="rnd">
              <a:solidFill>
                <a:srgbClr val="00B050"/>
              </a:solidFill>
              <a:round/>
            </a:ln>
            <a:effectLst/>
          </c:spPr>
          <c:marker>
            <c:symbol val="none"/>
          </c:marker>
          <c:cat>
            <c:strRef>
              <c:f>Sheet1!$A$32:$A$37</c:f>
              <c:strCache>
                <c:ptCount val="6"/>
                <c:pt idx="0">
                  <c:v>Female</c:v>
                </c:pt>
                <c:pt idx="1">
                  <c:v>Aged 18-45 years</c:v>
                </c:pt>
                <c:pt idx="2">
                  <c:v>Uncontrolled asthma</c:v>
                </c:pt>
                <c:pt idx="3">
                  <c:v>Non-smoker</c:v>
                </c:pt>
                <c:pt idx="4">
                  <c:v>≥1 exacerbations in the last 12 months</c:v>
                </c:pt>
                <c:pt idx="5">
                  <c:v>Receiving LTOCS</c:v>
                </c:pt>
              </c:strCache>
            </c:strRef>
          </c:cat>
          <c:val>
            <c:numRef>
              <c:f>Sheet1!$B$32:$B$37</c:f>
              <c:numCache>
                <c:formatCode>General</c:formatCode>
                <c:ptCount val="6"/>
                <c:pt idx="0">
                  <c:v>61.6</c:v>
                </c:pt>
                <c:pt idx="1">
                  <c:v>25.6</c:v>
                </c:pt>
                <c:pt idx="2">
                  <c:v>70.099999999999994</c:v>
                </c:pt>
                <c:pt idx="3">
                  <c:v>70.599999999999994</c:v>
                </c:pt>
                <c:pt idx="4">
                  <c:v>87.6</c:v>
                </c:pt>
                <c:pt idx="5">
                  <c:v>57.4</c:v>
                </c:pt>
              </c:numCache>
            </c:numRef>
          </c:val>
          <c:extLst>
            <c:ext xmlns:c16="http://schemas.microsoft.com/office/drawing/2014/chart" uri="{C3380CC4-5D6E-409C-BE32-E72D297353CC}">
              <c16:uniqueId val="{00000000-CF78-40C3-BF58-7B7B7FCA7523}"/>
            </c:ext>
          </c:extLst>
        </c:ser>
        <c:ser>
          <c:idx val="1"/>
          <c:order val="1"/>
          <c:tx>
            <c:strRef>
              <c:f>Sheet1!$C$31</c:f>
              <c:strCache>
                <c:ptCount val="1"/>
                <c:pt idx="0">
                  <c:v>Switchers (n=474)</c:v>
                </c:pt>
              </c:strCache>
            </c:strRef>
          </c:tx>
          <c:spPr>
            <a:ln w="28575" cap="rnd">
              <a:solidFill>
                <a:schemeClr val="accent2"/>
              </a:solidFill>
              <a:round/>
            </a:ln>
            <a:effectLst/>
          </c:spPr>
          <c:marker>
            <c:symbol val="none"/>
          </c:marker>
          <c:cat>
            <c:strRef>
              <c:f>Sheet1!$A$32:$A$37</c:f>
              <c:strCache>
                <c:ptCount val="6"/>
                <c:pt idx="0">
                  <c:v>Female</c:v>
                </c:pt>
                <c:pt idx="1">
                  <c:v>Aged 18-45 years</c:v>
                </c:pt>
                <c:pt idx="2">
                  <c:v>Uncontrolled asthma</c:v>
                </c:pt>
                <c:pt idx="3">
                  <c:v>Non-smoker</c:v>
                </c:pt>
                <c:pt idx="4">
                  <c:v>≥1 exacerbations in the last 12 months</c:v>
                </c:pt>
                <c:pt idx="5">
                  <c:v>Receiving LTOCS</c:v>
                </c:pt>
              </c:strCache>
            </c:strRef>
          </c:cat>
          <c:val>
            <c:numRef>
              <c:f>Sheet1!$C$32:$C$37</c:f>
              <c:numCache>
                <c:formatCode>General</c:formatCode>
                <c:ptCount val="6"/>
                <c:pt idx="0">
                  <c:v>57.4</c:v>
                </c:pt>
                <c:pt idx="1">
                  <c:v>32.700000000000003</c:v>
                </c:pt>
                <c:pt idx="2">
                  <c:v>66.900000000000006</c:v>
                </c:pt>
                <c:pt idx="3">
                  <c:v>68.099999999999994</c:v>
                </c:pt>
                <c:pt idx="4">
                  <c:v>89.6</c:v>
                </c:pt>
                <c:pt idx="5">
                  <c:v>35</c:v>
                </c:pt>
              </c:numCache>
            </c:numRef>
          </c:val>
          <c:extLst>
            <c:ext xmlns:c16="http://schemas.microsoft.com/office/drawing/2014/chart" uri="{C3380CC4-5D6E-409C-BE32-E72D297353CC}">
              <c16:uniqueId val="{00000001-CF78-40C3-BF58-7B7B7FCA7523}"/>
            </c:ext>
          </c:extLst>
        </c:ser>
        <c:ser>
          <c:idx val="2"/>
          <c:order val="2"/>
          <c:tx>
            <c:strRef>
              <c:f>Sheet1!$D$31</c:f>
              <c:strCache>
                <c:ptCount val="1"/>
                <c:pt idx="0">
                  <c:v>Stoppers (n=269)</c:v>
                </c:pt>
              </c:strCache>
            </c:strRef>
          </c:tx>
          <c:spPr>
            <a:ln w="28575" cap="rnd">
              <a:solidFill>
                <a:schemeClr val="accent3">
                  <a:lumMod val="75000"/>
                </a:schemeClr>
              </a:solidFill>
              <a:round/>
            </a:ln>
            <a:effectLst/>
          </c:spPr>
          <c:marker>
            <c:symbol val="none"/>
          </c:marker>
          <c:cat>
            <c:strRef>
              <c:f>Sheet1!$A$32:$A$37</c:f>
              <c:strCache>
                <c:ptCount val="6"/>
                <c:pt idx="0">
                  <c:v>Female</c:v>
                </c:pt>
                <c:pt idx="1">
                  <c:v>Aged 18-45 years</c:v>
                </c:pt>
                <c:pt idx="2">
                  <c:v>Uncontrolled asthma</c:v>
                </c:pt>
                <c:pt idx="3">
                  <c:v>Non-smoker</c:v>
                </c:pt>
                <c:pt idx="4">
                  <c:v>≥1 exacerbations in the last 12 months</c:v>
                </c:pt>
                <c:pt idx="5">
                  <c:v>Receiving LTOCS</c:v>
                </c:pt>
              </c:strCache>
            </c:strRef>
          </c:cat>
          <c:val>
            <c:numRef>
              <c:f>Sheet1!$D$32:$D$37</c:f>
              <c:numCache>
                <c:formatCode>General</c:formatCode>
                <c:ptCount val="6"/>
                <c:pt idx="0">
                  <c:v>60.6</c:v>
                </c:pt>
                <c:pt idx="1">
                  <c:v>32</c:v>
                </c:pt>
                <c:pt idx="2">
                  <c:v>54.7</c:v>
                </c:pt>
                <c:pt idx="3">
                  <c:v>73.8</c:v>
                </c:pt>
                <c:pt idx="4">
                  <c:v>89.6</c:v>
                </c:pt>
                <c:pt idx="5">
                  <c:v>53.8</c:v>
                </c:pt>
              </c:numCache>
            </c:numRef>
          </c:val>
          <c:extLst>
            <c:ext xmlns:c16="http://schemas.microsoft.com/office/drawing/2014/chart" uri="{C3380CC4-5D6E-409C-BE32-E72D297353CC}">
              <c16:uniqueId val="{00000002-CF78-40C3-BF58-7B7B7FCA7523}"/>
            </c:ext>
          </c:extLst>
        </c:ser>
        <c:dLbls>
          <c:showLegendKey val="0"/>
          <c:showVal val="0"/>
          <c:showCatName val="0"/>
          <c:showSerName val="0"/>
          <c:showPercent val="0"/>
          <c:showBubbleSize val="0"/>
        </c:dLbls>
        <c:axId val="993847119"/>
        <c:axId val="993846159"/>
      </c:radarChart>
      <c:catAx>
        <c:axId val="9938471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993846159"/>
        <c:crosses val="autoZero"/>
        <c:auto val="1"/>
        <c:lblAlgn val="ctr"/>
        <c:lblOffset val="100"/>
        <c:noMultiLvlLbl val="0"/>
      </c:catAx>
      <c:valAx>
        <c:axId val="99384615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993847119"/>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1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AC0FCD-C4FB-4E11-9FF5-1593E7EEB97B}" type="datetimeFigureOut">
              <a:t>2/24/2025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FA171B-2996-4972-98FA-1743873A8191}" type="slidenum">
              <a:t>‹#›</a:t>
            </a:fld>
            <a:endParaRPr lang="en-US"/>
          </a:p>
        </p:txBody>
      </p:sp>
    </p:spTree>
    <p:extLst>
      <p:ext uri="{BB962C8B-B14F-4D97-AF65-F5344CB8AC3E}">
        <p14:creationId xmlns:p14="http://schemas.microsoft.com/office/powerpoint/2010/main" val="1843248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200e5709d26_2_45:notes"/>
          <p:cNvSpPr txBox="1">
            <a:spLocks noGrp="1"/>
          </p:cNvSpPr>
          <p:nvPr>
            <p:ph type="body" idx="1"/>
          </p:nvPr>
        </p:nvSpPr>
        <p:spPr>
          <a:xfrm>
            <a:off x="685315" y="4400596"/>
            <a:ext cx="5487370" cy="3600219"/>
          </a:xfrm>
          <a:prstGeom prst="rect">
            <a:avLst/>
          </a:prstGeom>
        </p:spPr>
        <p:txBody>
          <a:bodyPr spcFirstLastPara="1" wrap="square" lIns="86175" tIns="86175" rIns="86175" bIns="86175" anchor="t" anchorCtr="0">
            <a:noAutofit/>
          </a:bodyPr>
          <a:lstStyle/>
          <a:p>
            <a:pPr marL="0" lvl="0" indent="0" algn="l" rtl="0">
              <a:spcBef>
                <a:spcPts val="0"/>
              </a:spcBef>
              <a:spcAft>
                <a:spcPts val="0"/>
              </a:spcAft>
              <a:buNone/>
            </a:pPr>
            <a:endParaRPr/>
          </a:p>
        </p:txBody>
      </p:sp>
      <p:sp>
        <p:nvSpPr>
          <p:cNvPr id="97" name="Google Shape;97;g200e5709d26_2_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00e5709d26_2_71:notes"/>
          <p:cNvSpPr txBox="1">
            <a:spLocks noGrp="1"/>
          </p:cNvSpPr>
          <p:nvPr>
            <p:ph type="body" idx="1"/>
          </p:nvPr>
        </p:nvSpPr>
        <p:spPr>
          <a:xfrm>
            <a:off x="685315" y="4400596"/>
            <a:ext cx="5487370" cy="3600219"/>
          </a:xfrm>
          <a:prstGeom prst="rect">
            <a:avLst/>
          </a:prstGeom>
        </p:spPr>
        <p:txBody>
          <a:bodyPr spcFirstLastPara="1" wrap="square" lIns="86175" tIns="86175" rIns="86175" bIns="86175" anchor="t" anchorCtr="0">
            <a:noAutofit/>
          </a:bodyPr>
          <a:lstStyle/>
          <a:p>
            <a:pPr marL="0" lvl="0" indent="0" algn="l" rtl="0">
              <a:spcBef>
                <a:spcPts val="0"/>
              </a:spcBef>
              <a:spcAft>
                <a:spcPts val="0"/>
              </a:spcAft>
              <a:buNone/>
            </a:pPr>
            <a:endParaRPr/>
          </a:p>
        </p:txBody>
      </p:sp>
      <p:sp>
        <p:nvSpPr>
          <p:cNvPr id="126" name="Google Shape;126;g200e5709d26_2_7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a:extLst>
            <a:ext uri="{FF2B5EF4-FFF2-40B4-BE49-F238E27FC236}">
              <a16:creationId xmlns:a16="http://schemas.microsoft.com/office/drawing/2014/main" id="{AB3FFA9C-229B-3F23-82AE-E0B90D54C414}"/>
            </a:ext>
          </a:extLst>
        </p:cNvPr>
        <p:cNvGrpSpPr/>
        <p:nvPr/>
      </p:nvGrpSpPr>
      <p:grpSpPr>
        <a:xfrm>
          <a:off x="0" y="0"/>
          <a:ext cx="0" cy="0"/>
          <a:chOff x="0" y="0"/>
          <a:chExt cx="0" cy="0"/>
        </a:xfrm>
      </p:grpSpPr>
      <p:sp>
        <p:nvSpPr>
          <p:cNvPr id="125" name="Google Shape;125;g200e5709d26_2_71:notes">
            <a:extLst>
              <a:ext uri="{FF2B5EF4-FFF2-40B4-BE49-F238E27FC236}">
                <a16:creationId xmlns:a16="http://schemas.microsoft.com/office/drawing/2014/main" id="{05EAEFE0-5023-52B6-D1AA-07F41D76BB56}"/>
              </a:ext>
            </a:extLst>
          </p:cNvPr>
          <p:cNvSpPr txBox="1">
            <a:spLocks noGrp="1"/>
          </p:cNvSpPr>
          <p:nvPr>
            <p:ph type="body" idx="1"/>
          </p:nvPr>
        </p:nvSpPr>
        <p:spPr>
          <a:xfrm>
            <a:off x="685315" y="4400596"/>
            <a:ext cx="5487370" cy="3600219"/>
          </a:xfrm>
          <a:prstGeom prst="rect">
            <a:avLst/>
          </a:prstGeom>
        </p:spPr>
        <p:txBody>
          <a:bodyPr spcFirstLastPara="1" wrap="square" lIns="86175" tIns="86175" rIns="86175" bIns="86175" anchor="t" anchorCtr="0">
            <a:noAutofit/>
          </a:bodyPr>
          <a:lstStyle/>
          <a:p>
            <a:pPr marL="0" lvl="0" indent="0" algn="l" rtl="0">
              <a:spcBef>
                <a:spcPts val="0"/>
              </a:spcBef>
              <a:spcAft>
                <a:spcPts val="0"/>
              </a:spcAft>
              <a:buNone/>
            </a:pPr>
            <a:endParaRPr/>
          </a:p>
        </p:txBody>
      </p:sp>
      <p:sp>
        <p:nvSpPr>
          <p:cNvPr id="126" name="Google Shape;126;g200e5709d26_2_71:notes">
            <a:extLst>
              <a:ext uri="{FF2B5EF4-FFF2-40B4-BE49-F238E27FC236}">
                <a16:creationId xmlns:a16="http://schemas.microsoft.com/office/drawing/2014/main" id="{50B6B067-BEBF-9C1A-BA1E-5BF88FBAA3E9}"/>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52379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a:extLst>
            <a:ext uri="{FF2B5EF4-FFF2-40B4-BE49-F238E27FC236}">
              <a16:creationId xmlns:a16="http://schemas.microsoft.com/office/drawing/2014/main" id="{FBE8116F-E1E6-453B-8216-D9D7E2BDEE17}"/>
            </a:ext>
          </a:extLst>
        </p:cNvPr>
        <p:cNvGrpSpPr/>
        <p:nvPr/>
      </p:nvGrpSpPr>
      <p:grpSpPr>
        <a:xfrm>
          <a:off x="0" y="0"/>
          <a:ext cx="0" cy="0"/>
          <a:chOff x="0" y="0"/>
          <a:chExt cx="0" cy="0"/>
        </a:xfrm>
      </p:grpSpPr>
      <p:sp>
        <p:nvSpPr>
          <p:cNvPr id="125" name="Google Shape;125;g200e5709d26_2_71:notes">
            <a:extLst>
              <a:ext uri="{FF2B5EF4-FFF2-40B4-BE49-F238E27FC236}">
                <a16:creationId xmlns:a16="http://schemas.microsoft.com/office/drawing/2014/main" id="{8F55CD95-CC6A-ADF4-06EA-EDA8ADE78F67}"/>
              </a:ext>
            </a:extLst>
          </p:cNvPr>
          <p:cNvSpPr txBox="1">
            <a:spLocks noGrp="1"/>
          </p:cNvSpPr>
          <p:nvPr>
            <p:ph type="body" idx="1"/>
          </p:nvPr>
        </p:nvSpPr>
        <p:spPr>
          <a:xfrm>
            <a:off x="685315" y="4400596"/>
            <a:ext cx="5487370" cy="3600219"/>
          </a:xfrm>
          <a:prstGeom prst="rect">
            <a:avLst/>
          </a:prstGeom>
        </p:spPr>
        <p:txBody>
          <a:bodyPr spcFirstLastPara="1" wrap="square" lIns="86175" tIns="86175" rIns="86175" bIns="86175" anchor="t" anchorCtr="0">
            <a:noAutofit/>
          </a:bodyPr>
          <a:lstStyle/>
          <a:p>
            <a:pPr marL="0" lvl="0" indent="0" algn="l" rtl="0">
              <a:spcBef>
                <a:spcPts val="0"/>
              </a:spcBef>
              <a:spcAft>
                <a:spcPts val="0"/>
              </a:spcAft>
              <a:buNone/>
            </a:pPr>
            <a:endParaRPr/>
          </a:p>
        </p:txBody>
      </p:sp>
      <p:sp>
        <p:nvSpPr>
          <p:cNvPr id="126" name="Google Shape;126;g200e5709d26_2_71:notes">
            <a:extLst>
              <a:ext uri="{FF2B5EF4-FFF2-40B4-BE49-F238E27FC236}">
                <a16:creationId xmlns:a16="http://schemas.microsoft.com/office/drawing/2014/main" id="{21971913-5082-3535-8ABC-A03CAA29A435}"/>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77065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a:extLst>
            <a:ext uri="{FF2B5EF4-FFF2-40B4-BE49-F238E27FC236}">
              <a16:creationId xmlns:a16="http://schemas.microsoft.com/office/drawing/2014/main" id="{1493FE4E-2C4D-5B3E-E5A2-BA458E9AB7C1}"/>
            </a:ext>
          </a:extLst>
        </p:cNvPr>
        <p:cNvGrpSpPr/>
        <p:nvPr/>
      </p:nvGrpSpPr>
      <p:grpSpPr>
        <a:xfrm>
          <a:off x="0" y="0"/>
          <a:ext cx="0" cy="0"/>
          <a:chOff x="0" y="0"/>
          <a:chExt cx="0" cy="0"/>
        </a:xfrm>
      </p:grpSpPr>
      <p:sp>
        <p:nvSpPr>
          <p:cNvPr id="125" name="Google Shape;125;g200e5709d26_2_71:notes">
            <a:extLst>
              <a:ext uri="{FF2B5EF4-FFF2-40B4-BE49-F238E27FC236}">
                <a16:creationId xmlns:a16="http://schemas.microsoft.com/office/drawing/2014/main" id="{839429F2-17BA-FDE9-0368-F31A682925CC}"/>
              </a:ext>
            </a:extLst>
          </p:cNvPr>
          <p:cNvSpPr txBox="1">
            <a:spLocks noGrp="1"/>
          </p:cNvSpPr>
          <p:nvPr>
            <p:ph type="body" idx="1"/>
          </p:nvPr>
        </p:nvSpPr>
        <p:spPr>
          <a:xfrm>
            <a:off x="685315" y="4400596"/>
            <a:ext cx="5487370" cy="3600219"/>
          </a:xfrm>
          <a:prstGeom prst="rect">
            <a:avLst/>
          </a:prstGeom>
        </p:spPr>
        <p:txBody>
          <a:bodyPr spcFirstLastPara="1" wrap="square" lIns="86175" tIns="86175" rIns="86175" bIns="86175" anchor="t" anchorCtr="0">
            <a:noAutofit/>
          </a:bodyPr>
          <a:lstStyle/>
          <a:p>
            <a:pPr marL="0" lvl="0" indent="0" algn="l" rtl="0">
              <a:spcBef>
                <a:spcPts val="0"/>
              </a:spcBef>
              <a:spcAft>
                <a:spcPts val="0"/>
              </a:spcAft>
              <a:buNone/>
            </a:pPr>
            <a:endParaRPr/>
          </a:p>
        </p:txBody>
      </p:sp>
      <p:sp>
        <p:nvSpPr>
          <p:cNvPr id="126" name="Google Shape;126;g200e5709d26_2_71:notes">
            <a:extLst>
              <a:ext uri="{FF2B5EF4-FFF2-40B4-BE49-F238E27FC236}">
                <a16:creationId xmlns:a16="http://schemas.microsoft.com/office/drawing/2014/main" id="{15AD0BC2-FFE8-CF5A-1858-94F3A3C116D2}"/>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0829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a:extLst>
            <a:ext uri="{FF2B5EF4-FFF2-40B4-BE49-F238E27FC236}">
              <a16:creationId xmlns:a16="http://schemas.microsoft.com/office/drawing/2014/main" id="{0C146596-EA16-CA37-4487-F1F723F0C3E0}"/>
            </a:ext>
          </a:extLst>
        </p:cNvPr>
        <p:cNvGrpSpPr/>
        <p:nvPr/>
      </p:nvGrpSpPr>
      <p:grpSpPr>
        <a:xfrm>
          <a:off x="0" y="0"/>
          <a:ext cx="0" cy="0"/>
          <a:chOff x="0" y="0"/>
          <a:chExt cx="0" cy="0"/>
        </a:xfrm>
      </p:grpSpPr>
      <p:sp>
        <p:nvSpPr>
          <p:cNvPr id="125" name="Google Shape;125;g200e5709d26_2_71:notes">
            <a:extLst>
              <a:ext uri="{FF2B5EF4-FFF2-40B4-BE49-F238E27FC236}">
                <a16:creationId xmlns:a16="http://schemas.microsoft.com/office/drawing/2014/main" id="{30BA9893-C180-3BC9-CDD7-351356A2A1EA}"/>
              </a:ext>
            </a:extLst>
          </p:cNvPr>
          <p:cNvSpPr txBox="1">
            <a:spLocks noGrp="1"/>
          </p:cNvSpPr>
          <p:nvPr>
            <p:ph type="body" idx="1"/>
          </p:nvPr>
        </p:nvSpPr>
        <p:spPr>
          <a:xfrm>
            <a:off x="685315" y="4400596"/>
            <a:ext cx="5487370" cy="3600219"/>
          </a:xfrm>
          <a:prstGeom prst="rect">
            <a:avLst/>
          </a:prstGeom>
        </p:spPr>
        <p:txBody>
          <a:bodyPr spcFirstLastPara="1" wrap="square" lIns="86175" tIns="86175" rIns="86175" bIns="86175" anchor="t" anchorCtr="0">
            <a:noAutofit/>
          </a:bodyPr>
          <a:lstStyle/>
          <a:p>
            <a:pPr marL="0" lvl="0" indent="0" algn="l" rtl="0">
              <a:spcBef>
                <a:spcPts val="0"/>
              </a:spcBef>
              <a:spcAft>
                <a:spcPts val="0"/>
              </a:spcAft>
              <a:buNone/>
            </a:pPr>
            <a:endParaRPr/>
          </a:p>
        </p:txBody>
      </p:sp>
      <p:sp>
        <p:nvSpPr>
          <p:cNvPr id="126" name="Google Shape;126;g200e5709d26_2_71:notes">
            <a:extLst>
              <a:ext uri="{FF2B5EF4-FFF2-40B4-BE49-F238E27FC236}">
                <a16:creationId xmlns:a16="http://schemas.microsoft.com/office/drawing/2014/main" id="{6842A3C1-3B83-02E6-C777-FF1D36B35ABA}"/>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37192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a:extLst>
            <a:ext uri="{FF2B5EF4-FFF2-40B4-BE49-F238E27FC236}">
              <a16:creationId xmlns:a16="http://schemas.microsoft.com/office/drawing/2014/main" id="{4EB460F7-DD93-A9DF-13E9-65E98E1D04C2}"/>
            </a:ext>
          </a:extLst>
        </p:cNvPr>
        <p:cNvGrpSpPr/>
        <p:nvPr/>
      </p:nvGrpSpPr>
      <p:grpSpPr>
        <a:xfrm>
          <a:off x="0" y="0"/>
          <a:ext cx="0" cy="0"/>
          <a:chOff x="0" y="0"/>
          <a:chExt cx="0" cy="0"/>
        </a:xfrm>
      </p:grpSpPr>
      <p:sp>
        <p:nvSpPr>
          <p:cNvPr id="125" name="Google Shape;125;g200e5709d26_2_71:notes">
            <a:extLst>
              <a:ext uri="{FF2B5EF4-FFF2-40B4-BE49-F238E27FC236}">
                <a16:creationId xmlns:a16="http://schemas.microsoft.com/office/drawing/2014/main" id="{8D04E313-5009-50A6-20AB-70C70396E044}"/>
              </a:ext>
            </a:extLst>
          </p:cNvPr>
          <p:cNvSpPr txBox="1">
            <a:spLocks noGrp="1"/>
          </p:cNvSpPr>
          <p:nvPr>
            <p:ph type="body" idx="1"/>
          </p:nvPr>
        </p:nvSpPr>
        <p:spPr>
          <a:xfrm>
            <a:off x="685315" y="4400596"/>
            <a:ext cx="5487370" cy="3600219"/>
          </a:xfrm>
          <a:prstGeom prst="rect">
            <a:avLst/>
          </a:prstGeom>
        </p:spPr>
        <p:txBody>
          <a:bodyPr spcFirstLastPara="1" wrap="square" lIns="86175" tIns="86175" rIns="86175" bIns="86175" anchor="t" anchorCtr="0">
            <a:noAutofit/>
          </a:bodyPr>
          <a:lstStyle/>
          <a:p>
            <a:pPr marL="0" lvl="0" indent="0" algn="l" rtl="0">
              <a:spcBef>
                <a:spcPts val="0"/>
              </a:spcBef>
              <a:spcAft>
                <a:spcPts val="0"/>
              </a:spcAft>
              <a:buNone/>
            </a:pPr>
            <a:endParaRPr/>
          </a:p>
        </p:txBody>
      </p:sp>
      <p:sp>
        <p:nvSpPr>
          <p:cNvPr id="126" name="Google Shape;126;g200e5709d26_2_71:notes">
            <a:extLst>
              <a:ext uri="{FF2B5EF4-FFF2-40B4-BE49-F238E27FC236}">
                <a16:creationId xmlns:a16="http://schemas.microsoft.com/office/drawing/2014/main" id="{35AD3101-6F00-0ADD-2B0E-B49C0874B387}"/>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9481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a:extLst>
            <a:ext uri="{FF2B5EF4-FFF2-40B4-BE49-F238E27FC236}">
              <a16:creationId xmlns:a16="http://schemas.microsoft.com/office/drawing/2014/main" id="{2E79C167-DF78-BA30-0A73-F49866965E47}"/>
            </a:ext>
          </a:extLst>
        </p:cNvPr>
        <p:cNvGrpSpPr/>
        <p:nvPr/>
      </p:nvGrpSpPr>
      <p:grpSpPr>
        <a:xfrm>
          <a:off x="0" y="0"/>
          <a:ext cx="0" cy="0"/>
          <a:chOff x="0" y="0"/>
          <a:chExt cx="0" cy="0"/>
        </a:xfrm>
      </p:grpSpPr>
      <p:sp>
        <p:nvSpPr>
          <p:cNvPr id="125" name="Google Shape;125;g200e5709d26_2_71:notes">
            <a:extLst>
              <a:ext uri="{FF2B5EF4-FFF2-40B4-BE49-F238E27FC236}">
                <a16:creationId xmlns:a16="http://schemas.microsoft.com/office/drawing/2014/main" id="{286F9EE7-1FA4-610D-F5AA-E505596636ED}"/>
              </a:ext>
            </a:extLst>
          </p:cNvPr>
          <p:cNvSpPr txBox="1">
            <a:spLocks noGrp="1"/>
          </p:cNvSpPr>
          <p:nvPr>
            <p:ph type="body" idx="1"/>
          </p:nvPr>
        </p:nvSpPr>
        <p:spPr>
          <a:xfrm>
            <a:off x="685315" y="4400596"/>
            <a:ext cx="5487370" cy="3600219"/>
          </a:xfrm>
          <a:prstGeom prst="rect">
            <a:avLst/>
          </a:prstGeom>
        </p:spPr>
        <p:txBody>
          <a:bodyPr spcFirstLastPara="1" wrap="square" lIns="86175" tIns="86175" rIns="86175" bIns="86175" anchor="t" anchorCtr="0">
            <a:noAutofit/>
          </a:bodyPr>
          <a:lstStyle/>
          <a:p>
            <a:pPr marL="0" lvl="0" indent="0" algn="l" rtl="0">
              <a:spcBef>
                <a:spcPts val="0"/>
              </a:spcBef>
              <a:spcAft>
                <a:spcPts val="0"/>
              </a:spcAft>
              <a:buNone/>
            </a:pPr>
            <a:endParaRPr/>
          </a:p>
        </p:txBody>
      </p:sp>
      <p:sp>
        <p:nvSpPr>
          <p:cNvPr id="126" name="Google Shape;126;g200e5709d26_2_71:notes">
            <a:extLst>
              <a:ext uri="{FF2B5EF4-FFF2-40B4-BE49-F238E27FC236}">
                <a16:creationId xmlns:a16="http://schemas.microsoft.com/office/drawing/2014/main" id="{5C805073-A50F-C95E-8CE9-BEB3C0989075}"/>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0054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57"/>
        <p:cNvGrpSpPr/>
        <p:nvPr/>
      </p:nvGrpSpPr>
      <p:grpSpPr>
        <a:xfrm>
          <a:off x="0" y="0"/>
          <a:ext cx="0" cy="0"/>
          <a:chOff x="0" y="0"/>
          <a:chExt cx="0" cy="0"/>
        </a:xfrm>
      </p:grpSpPr>
      <p:sp>
        <p:nvSpPr>
          <p:cNvPr id="58" name="Google Shape;58;p14"/>
          <p:cNvSpPr/>
          <p:nvPr/>
        </p:nvSpPr>
        <p:spPr>
          <a:xfrm>
            <a:off x="0" y="2722184"/>
            <a:ext cx="12192000" cy="1631731"/>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2400" b="0" i="0" u="none" strike="noStrike" cap="none">
              <a:solidFill>
                <a:schemeClr val="lt1"/>
              </a:solidFill>
              <a:latin typeface="Arial"/>
              <a:ea typeface="Arial"/>
              <a:cs typeface="Arial"/>
              <a:sym typeface="Arial"/>
            </a:endParaRPr>
          </a:p>
        </p:txBody>
      </p:sp>
      <p:sp>
        <p:nvSpPr>
          <p:cNvPr id="59" name="Google Shape;59;p14"/>
          <p:cNvSpPr txBox="1">
            <a:spLocks noGrp="1"/>
          </p:cNvSpPr>
          <p:nvPr>
            <p:ph type="subTitle" idx="1"/>
          </p:nvPr>
        </p:nvSpPr>
        <p:spPr>
          <a:xfrm>
            <a:off x="283778" y="4392341"/>
            <a:ext cx="11645463" cy="1187451"/>
          </a:xfrm>
          <a:prstGeom prst="rect">
            <a:avLst/>
          </a:prstGeom>
          <a:noFill/>
          <a:ln>
            <a:noFill/>
          </a:ln>
        </p:spPr>
        <p:txBody>
          <a:bodyPr spcFirstLastPara="1" wrap="square" lIns="0" tIns="0" rIns="91425" bIns="45700" anchor="ctr" anchorCtr="0">
            <a:noAutofit/>
          </a:bodyPr>
          <a:lstStyle>
            <a:lvl1pPr lvl="0" algn="ctr">
              <a:spcBef>
                <a:spcPts val="1600"/>
              </a:spcBef>
              <a:spcAft>
                <a:spcPts val="0"/>
              </a:spcAft>
              <a:buSzPts val="1600"/>
              <a:buNone/>
              <a:defRPr sz="2133">
                <a:solidFill>
                  <a:schemeClr val="accent3"/>
                </a:solidFill>
              </a:defRPr>
            </a:lvl1pPr>
            <a:lvl2pPr lvl="1" algn="ctr">
              <a:spcBef>
                <a:spcPts val="400"/>
              </a:spcBef>
              <a:spcAft>
                <a:spcPts val="0"/>
              </a:spcAft>
              <a:buSzPts val="1400"/>
              <a:buNone/>
              <a:defRPr>
                <a:solidFill>
                  <a:srgbClr val="909090"/>
                </a:solidFill>
              </a:defRPr>
            </a:lvl2pPr>
            <a:lvl3pPr lvl="2" algn="ctr">
              <a:spcBef>
                <a:spcPts val="400"/>
              </a:spcBef>
              <a:spcAft>
                <a:spcPts val="0"/>
              </a:spcAft>
              <a:buSzPts val="1200"/>
              <a:buNone/>
              <a:defRPr>
                <a:solidFill>
                  <a:srgbClr val="909090"/>
                </a:solidFill>
              </a:defRPr>
            </a:lvl3pPr>
            <a:lvl4pPr lvl="3" algn="ctr">
              <a:spcBef>
                <a:spcPts val="400"/>
              </a:spcBef>
              <a:spcAft>
                <a:spcPts val="0"/>
              </a:spcAft>
              <a:buSzPts val="1000"/>
              <a:buNone/>
              <a:defRPr>
                <a:solidFill>
                  <a:srgbClr val="909090"/>
                </a:solidFill>
              </a:defRPr>
            </a:lvl4pPr>
            <a:lvl5pPr lvl="4" algn="ctr">
              <a:spcBef>
                <a:spcPts val="400"/>
              </a:spcBef>
              <a:spcAft>
                <a:spcPts val="0"/>
              </a:spcAft>
              <a:buSzPts val="800"/>
              <a:buNone/>
              <a:defRPr>
                <a:solidFill>
                  <a:srgbClr val="909090"/>
                </a:solidFill>
              </a:defRPr>
            </a:lvl5pPr>
            <a:lvl6pPr lvl="5" algn="ctr">
              <a:spcBef>
                <a:spcPts val="400"/>
              </a:spcBef>
              <a:spcAft>
                <a:spcPts val="0"/>
              </a:spcAft>
              <a:buClr>
                <a:srgbClr val="909090"/>
              </a:buClr>
              <a:buSzPts val="1500"/>
              <a:buNone/>
              <a:defRPr>
                <a:solidFill>
                  <a:srgbClr val="909090"/>
                </a:solidFill>
              </a:defRPr>
            </a:lvl6pPr>
            <a:lvl7pPr lvl="6" algn="ctr">
              <a:spcBef>
                <a:spcPts val="400"/>
              </a:spcBef>
              <a:spcAft>
                <a:spcPts val="0"/>
              </a:spcAft>
              <a:buClr>
                <a:srgbClr val="909090"/>
              </a:buClr>
              <a:buSzPts val="1500"/>
              <a:buNone/>
              <a:defRPr>
                <a:solidFill>
                  <a:srgbClr val="909090"/>
                </a:solidFill>
              </a:defRPr>
            </a:lvl7pPr>
            <a:lvl8pPr lvl="7" algn="ctr">
              <a:spcBef>
                <a:spcPts val="400"/>
              </a:spcBef>
              <a:spcAft>
                <a:spcPts val="0"/>
              </a:spcAft>
              <a:buClr>
                <a:srgbClr val="909090"/>
              </a:buClr>
              <a:buSzPts val="1500"/>
              <a:buNone/>
              <a:defRPr>
                <a:solidFill>
                  <a:srgbClr val="909090"/>
                </a:solidFill>
              </a:defRPr>
            </a:lvl8pPr>
            <a:lvl9pPr lvl="8" algn="ctr">
              <a:spcBef>
                <a:spcPts val="400"/>
              </a:spcBef>
              <a:spcAft>
                <a:spcPts val="0"/>
              </a:spcAft>
              <a:buClr>
                <a:srgbClr val="909090"/>
              </a:buClr>
              <a:buSzPts val="1500"/>
              <a:buNone/>
              <a:defRPr>
                <a:solidFill>
                  <a:srgbClr val="909090"/>
                </a:solidFill>
              </a:defRPr>
            </a:lvl9pPr>
          </a:lstStyle>
          <a:p>
            <a:endParaRPr/>
          </a:p>
        </p:txBody>
      </p:sp>
      <p:sp>
        <p:nvSpPr>
          <p:cNvPr id="60" name="Google Shape;60;p14"/>
          <p:cNvSpPr txBox="1">
            <a:spLocks noGrp="1"/>
          </p:cNvSpPr>
          <p:nvPr>
            <p:ph type="ctrTitle"/>
          </p:nvPr>
        </p:nvSpPr>
        <p:spPr>
          <a:xfrm>
            <a:off x="294290" y="2733253"/>
            <a:ext cx="11634951" cy="1470025"/>
          </a:xfrm>
          <a:prstGeom prst="rect">
            <a:avLst/>
          </a:prstGeom>
          <a:noFill/>
          <a:ln>
            <a:noFill/>
          </a:ln>
        </p:spPr>
        <p:txBody>
          <a:bodyPr spcFirstLastPara="1" wrap="square" lIns="0" tIns="45700" rIns="91425" bIns="0" anchor="ctr" anchorCtr="0">
            <a:noAutofit/>
          </a:bodyPr>
          <a:lstStyle>
            <a:lvl1pPr lvl="0" algn="ctr">
              <a:spcBef>
                <a:spcPts val="0"/>
              </a:spcBef>
              <a:spcAft>
                <a:spcPts val="0"/>
              </a:spcAft>
              <a:buClr>
                <a:schemeClr val="lt1"/>
              </a:buClr>
              <a:buSzPts val="2400"/>
              <a:buFont typeface="Arial"/>
              <a:buNone/>
              <a:defRPr sz="32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61" name="Google Shape;61;p14"/>
          <p:cNvPicPr preferRelativeResize="0"/>
          <p:nvPr/>
        </p:nvPicPr>
        <p:blipFill rotWithShape="1">
          <a:blip r:embed="rId2">
            <a:alphaModFix/>
          </a:blip>
          <a:srcRect/>
          <a:stretch/>
        </p:blipFill>
        <p:spPr>
          <a:xfrm>
            <a:off x="4403667" y="1349186"/>
            <a:ext cx="3384664" cy="1116743"/>
          </a:xfrm>
          <a:prstGeom prst="rect">
            <a:avLst/>
          </a:prstGeom>
          <a:noFill/>
          <a:ln>
            <a:noFill/>
          </a:ln>
        </p:spPr>
      </p:pic>
      <p:pic>
        <p:nvPicPr>
          <p:cNvPr id="62" name="Google Shape;62;p14"/>
          <p:cNvPicPr preferRelativeResize="0"/>
          <p:nvPr/>
        </p:nvPicPr>
        <p:blipFill rotWithShape="1">
          <a:blip r:embed="rId3">
            <a:alphaModFix/>
          </a:blip>
          <a:srcRect/>
          <a:stretch/>
        </p:blipFill>
        <p:spPr>
          <a:xfrm>
            <a:off x="5277569" y="5731402"/>
            <a:ext cx="1645244" cy="818404"/>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84"/>
        <p:cNvGrpSpPr/>
        <p:nvPr/>
      </p:nvGrpSpPr>
      <p:grpSpPr>
        <a:xfrm>
          <a:off x="0" y="0"/>
          <a:ext cx="0" cy="0"/>
          <a:chOff x="0" y="0"/>
          <a:chExt cx="0" cy="0"/>
        </a:xfrm>
      </p:grpSpPr>
      <p:sp>
        <p:nvSpPr>
          <p:cNvPr id="85" name="Google Shape;85;p18"/>
          <p:cNvSpPr txBox="1">
            <a:spLocks noGrp="1"/>
          </p:cNvSpPr>
          <p:nvPr>
            <p:ph type="body" idx="1"/>
          </p:nvPr>
        </p:nvSpPr>
        <p:spPr>
          <a:xfrm>
            <a:off x="430924" y="6062684"/>
            <a:ext cx="5136000" cy="536555"/>
          </a:xfrm>
          <a:prstGeom prst="rect">
            <a:avLst/>
          </a:prstGeom>
          <a:noFill/>
          <a:ln>
            <a:noFill/>
          </a:ln>
        </p:spPr>
        <p:txBody>
          <a:bodyPr spcFirstLastPara="1" wrap="square" lIns="0" tIns="0" rIns="0" bIns="0" anchor="b" anchorCtr="0">
            <a:noAutofit/>
          </a:bodyPr>
          <a:lstStyle>
            <a:lvl1pPr marL="609585" lvl="0" indent="-304792" algn="l">
              <a:spcBef>
                <a:spcPts val="0"/>
              </a:spcBef>
              <a:spcAft>
                <a:spcPts val="0"/>
              </a:spcAft>
              <a:buSzPts val="800"/>
              <a:buNone/>
              <a:defRPr sz="1067"/>
            </a:lvl1pPr>
            <a:lvl2pPr marL="1219170" lvl="1" indent="-304792" algn="l">
              <a:spcBef>
                <a:spcPts val="0"/>
              </a:spcBef>
              <a:spcAft>
                <a:spcPts val="0"/>
              </a:spcAft>
              <a:buSzPts val="900"/>
              <a:buNone/>
              <a:defRPr sz="1200"/>
            </a:lvl2pPr>
            <a:lvl3pPr marL="1828754" lvl="2" indent="-304792" algn="l">
              <a:spcBef>
                <a:spcPts val="400"/>
              </a:spcBef>
              <a:spcAft>
                <a:spcPts val="0"/>
              </a:spcAft>
              <a:buSzPts val="900"/>
              <a:buNone/>
              <a:defRPr sz="1200"/>
            </a:lvl3pPr>
            <a:lvl4pPr marL="2438339" lvl="3" indent="-304792" algn="l">
              <a:spcBef>
                <a:spcPts val="400"/>
              </a:spcBef>
              <a:spcAft>
                <a:spcPts val="0"/>
              </a:spcAft>
              <a:buSzPts val="900"/>
              <a:buNone/>
              <a:defRPr sz="1200"/>
            </a:lvl4pPr>
            <a:lvl5pPr marL="3047924" lvl="4" indent="-304792" algn="l">
              <a:spcBef>
                <a:spcPts val="400"/>
              </a:spcBef>
              <a:spcAft>
                <a:spcPts val="0"/>
              </a:spcAft>
              <a:buSzPts val="900"/>
              <a:buNone/>
              <a:defRPr sz="1200"/>
            </a:lvl5pPr>
            <a:lvl6pPr marL="3657509" lvl="5" indent="-457189" algn="l">
              <a:spcBef>
                <a:spcPts val="480"/>
              </a:spcBef>
              <a:spcAft>
                <a:spcPts val="0"/>
              </a:spcAft>
              <a:buClr>
                <a:schemeClr val="dk1"/>
              </a:buClr>
              <a:buSzPts val="1800"/>
              <a:buChar char="•"/>
              <a:defRPr/>
            </a:lvl6pPr>
            <a:lvl7pPr marL="4267093" lvl="6" indent="-457189" algn="l">
              <a:spcBef>
                <a:spcPts val="480"/>
              </a:spcBef>
              <a:spcAft>
                <a:spcPts val="0"/>
              </a:spcAft>
              <a:buClr>
                <a:schemeClr val="dk1"/>
              </a:buClr>
              <a:buSzPts val="1800"/>
              <a:buChar char="•"/>
              <a:defRPr/>
            </a:lvl7pPr>
            <a:lvl8pPr marL="4876678" lvl="7" indent="-457189" algn="l">
              <a:spcBef>
                <a:spcPts val="480"/>
              </a:spcBef>
              <a:spcAft>
                <a:spcPts val="0"/>
              </a:spcAft>
              <a:buClr>
                <a:schemeClr val="dk1"/>
              </a:buClr>
              <a:buSzPts val="1800"/>
              <a:buChar char="•"/>
              <a:defRPr/>
            </a:lvl8pPr>
            <a:lvl9pPr marL="5486263" lvl="8" indent="-457189" algn="l">
              <a:spcBef>
                <a:spcPts val="480"/>
              </a:spcBef>
              <a:spcAft>
                <a:spcPts val="0"/>
              </a:spcAft>
              <a:buClr>
                <a:schemeClr val="dk1"/>
              </a:buClr>
              <a:buSzPts val="1800"/>
              <a:buChar char="•"/>
              <a:defRPr/>
            </a:lvl9pPr>
          </a:lstStyle>
          <a:p>
            <a:endParaRPr/>
          </a:p>
        </p:txBody>
      </p:sp>
      <p:sp>
        <p:nvSpPr>
          <p:cNvPr id="86" name="Google Shape;86;p18"/>
          <p:cNvSpPr txBox="1">
            <a:spLocks noGrp="1"/>
          </p:cNvSpPr>
          <p:nvPr>
            <p:ph type="body" idx="2"/>
          </p:nvPr>
        </p:nvSpPr>
        <p:spPr>
          <a:xfrm>
            <a:off x="5747261" y="6062684"/>
            <a:ext cx="5136000" cy="536555"/>
          </a:xfrm>
          <a:prstGeom prst="rect">
            <a:avLst/>
          </a:prstGeom>
          <a:noFill/>
          <a:ln>
            <a:noFill/>
          </a:ln>
        </p:spPr>
        <p:txBody>
          <a:bodyPr spcFirstLastPara="1" wrap="square" lIns="0" tIns="0" rIns="0" bIns="0" anchor="b" anchorCtr="0">
            <a:noAutofit/>
          </a:bodyPr>
          <a:lstStyle>
            <a:lvl1pPr marL="609585" lvl="0" indent="-304792" algn="r">
              <a:spcBef>
                <a:spcPts val="0"/>
              </a:spcBef>
              <a:spcAft>
                <a:spcPts val="0"/>
              </a:spcAft>
              <a:buSzPts val="800"/>
              <a:buNone/>
              <a:defRPr sz="1067"/>
            </a:lvl1pPr>
            <a:lvl2pPr marL="1219170" lvl="1" indent="-304792" algn="l">
              <a:spcBef>
                <a:spcPts val="0"/>
              </a:spcBef>
              <a:spcAft>
                <a:spcPts val="0"/>
              </a:spcAft>
              <a:buSzPts val="900"/>
              <a:buNone/>
              <a:defRPr sz="1200"/>
            </a:lvl2pPr>
            <a:lvl3pPr marL="1828754" lvl="2" indent="-304792" algn="l">
              <a:spcBef>
                <a:spcPts val="400"/>
              </a:spcBef>
              <a:spcAft>
                <a:spcPts val="0"/>
              </a:spcAft>
              <a:buSzPts val="900"/>
              <a:buNone/>
              <a:defRPr sz="1200"/>
            </a:lvl3pPr>
            <a:lvl4pPr marL="2438339" lvl="3" indent="-304792" algn="l">
              <a:spcBef>
                <a:spcPts val="400"/>
              </a:spcBef>
              <a:spcAft>
                <a:spcPts val="0"/>
              </a:spcAft>
              <a:buSzPts val="900"/>
              <a:buNone/>
              <a:defRPr sz="1200"/>
            </a:lvl4pPr>
            <a:lvl5pPr marL="3047924" lvl="4" indent="-304792" algn="l">
              <a:spcBef>
                <a:spcPts val="400"/>
              </a:spcBef>
              <a:spcAft>
                <a:spcPts val="0"/>
              </a:spcAft>
              <a:buSzPts val="900"/>
              <a:buNone/>
              <a:defRPr sz="1200"/>
            </a:lvl5pPr>
            <a:lvl6pPr marL="3657509" lvl="5" indent="-457189" algn="l">
              <a:spcBef>
                <a:spcPts val="480"/>
              </a:spcBef>
              <a:spcAft>
                <a:spcPts val="0"/>
              </a:spcAft>
              <a:buClr>
                <a:schemeClr val="dk1"/>
              </a:buClr>
              <a:buSzPts val="1800"/>
              <a:buChar char="•"/>
              <a:defRPr/>
            </a:lvl6pPr>
            <a:lvl7pPr marL="4267093" lvl="6" indent="-457189" algn="l">
              <a:spcBef>
                <a:spcPts val="480"/>
              </a:spcBef>
              <a:spcAft>
                <a:spcPts val="0"/>
              </a:spcAft>
              <a:buClr>
                <a:schemeClr val="dk1"/>
              </a:buClr>
              <a:buSzPts val="1800"/>
              <a:buChar char="•"/>
              <a:defRPr/>
            </a:lvl7pPr>
            <a:lvl8pPr marL="4876678" lvl="7" indent="-457189" algn="l">
              <a:spcBef>
                <a:spcPts val="480"/>
              </a:spcBef>
              <a:spcAft>
                <a:spcPts val="0"/>
              </a:spcAft>
              <a:buClr>
                <a:schemeClr val="dk1"/>
              </a:buClr>
              <a:buSzPts val="1800"/>
              <a:buChar char="•"/>
              <a:defRPr/>
            </a:lvl8pPr>
            <a:lvl9pPr marL="5486263" lvl="8" indent="-457189" algn="l">
              <a:spcBef>
                <a:spcPts val="480"/>
              </a:spcBef>
              <a:spcAft>
                <a:spcPts val="0"/>
              </a:spcAft>
              <a:buClr>
                <a:schemeClr val="dk1"/>
              </a:buClr>
              <a:buSzPts val="1800"/>
              <a:buChar char="•"/>
              <a:defRPr/>
            </a:lvl9pPr>
          </a:lstStyle>
          <a:p>
            <a:endParaRPr/>
          </a:p>
        </p:txBody>
      </p:sp>
      <p:pic>
        <p:nvPicPr>
          <p:cNvPr id="87" name="Google Shape;87;p18"/>
          <p:cNvPicPr preferRelativeResize="0"/>
          <p:nvPr/>
        </p:nvPicPr>
        <p:blipFill rotWithShape="1">
          <a:blip r:embed="rId2">
            <a:alphaModFix/>
          </a:blip>
          <a:srcRect/>
          <a:stretch/>
        </p:blipFill>
        <p:spPr>
          <a:xfrm>
            <a:off x="10911582" y="171421"/>
            <a:ext cx="895041" cy="295312"/>
          </a:xfrm>
          <a:prstGeom prst="rect">
            <a:avLst/>
          </a:prstGeom>
          <a:noFill/>
          <a:ln>
            <a:noFill/>
          </a:ln>
        </p:spPr>
      </p:pic>
      <p:pic>
        <p:nvPicPr>
          <p:cNvPr id="88" name="Google Shape;88;p18"/>
          <p:cNvPicPr preferRelativeResize="0"/>
          <p:nvPr/>
        </p:nvPicPr>
        <p:blipFill rotWithShape="1">
          <a:blip r:embed="rId3">
            <a:alphaModFix/>
          </a:blip>
          <a:srcRect/>
          <a:stretch/>
        </p:blipFill>
        <p:spPr>
          <a:xfrm>
            <a:off x="11101506" y="6336050"/>
            <a:ext cx="671001" cy="333780"/>
          </a:xfrm>
          <a:prstGeom prst="rect">
            <a:avLst/>
          </a:prstGeom>
          <a:noFill/>
          <a:ln>
            <a:noFill/>
          </a:ln>
        </p:spPr>
      </p:pic>
      <p:sp>
        <p:nvSpPr>
          <p:cNvPr id="89" name="Google Shape;89;p18"/>
          <p:cNvSpPr txBox="1">
            <a:spLocks noGrp="1"/>
          </p:cNvSpPr>
          <p:nvPr>
            <p:ph type="title"/>
          </p:nvPr>
        </p:nvSpPr>
        <p:spPr>
          <a:xfrm>
            <a:off x="431800" y="197232"/>
            <a:ext cx="11328400" cy="605893"/>
          </a:xfrm>
          <a:prstGeom prst="rect">
            <a:avLst/>
          </a:prstGeom>
          <a:noFill/>
          <a:ln>
            <a:noFill/>
          </a:ln>
        </p:spPr>
        <p:txBody>
          <a:bodyPr spcFirstLastPara="1" wrap="square" lIns="0" tIns="45700" rIns="91425" bIns="0" anchor="b" anchorCtr="0">
            <a:noAutofit/>
          </a:bodyPr>
          <a:lstStyle>
            <a:lvl1pPr lvl="0" algn="l">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5_Title and Content">
    <p:spTree>
      <p:nvGrpSpPr>
        <p:cNvPr id="1" name=""/>
        <p:cNvGrpSpPr/>
        <p:nvPr/>
      </p:nvGrpSpPr>
      <p:grpSpPr>
        <a:xfrm>
          <a:off x="0" y="0"/>
          <a:ext cx="0" cy="0"/>
          <a:chOff x="0" y="0"/>
          <a:chExt cx="0" cy="0"/>
        </a:xfrm>
      </p:grpSpPr>
      <p:sp>
        <p:nvSpPr>
          <p:cNvPr id="16" name="Text Placeholder 15"/>
          <p:cNvSpPr>
            <a:spLocks noGrp="1"/>
          </p:cNvSpPr>
          <p:nvPr>
            <p:ph type="body" sz="quarter" idx="13"/>
          </p:nvPr>
        </p:nvSpPr>
        <p:spPr>
          <a:xfrm>
            <a:off x="430924" y="6062685"/>
            <a:ext cx="5136000" cy="536555"/>
          </a:xfrm>
        </p:spPr>
        <p:txBody>
          <a:bodyPr rIns="0" bIns="0" anchor="b"/>
          <a:lstStyle>
            <a:lvl1pPr marL="0" indent="0">
              <a:spcBef>
                <a:spcPts val="0"/>
              </a:spcBef>
              <a:spcAft>
                <a:spcPts val="0"/>
              </a:spcAft>
              <a:buNone/>
              <a:defRPr sz="1067"/>
            </a:lvl1pPr>
            <a:lvl2pPr marL="177788" indent="0">
              <a:buNone/>
              <a:defRPr sz="1200"/>
            </a:lvl2pPr>
            <a:lvl3pPr marL="360338" indent="0">
              <a:buNone/>
              <a:defRPr sz="1200"/>
            </a:lvl3pPr>
            <a:lvl4pPr marL="1371498" indent="0">
              <a:buNone/>
              <a:defRPr sz="1200"/>
            </a:lvl4pPr>
            <a:lvl5pPr marL="1828664" indent="0">
              <a:buNone/>
              <a:defRPr sz="1200"/>
            </a:lvl5pPr>
          </a:lstStyle>
          <a:p>
            <a:pPr lvl="0"/>
            <a:r>
              <a:rPr lang="en-US"/>
              <a:t>Click to edit Master text styles</a:t>
            </a:r>
          </a:p>
        </p:txBody>
      </p:sp>
      <p:sp>
        <p:nvSpPr>
          <p:cNvPr id="17" name="Text Placeholder 15"/>
          <p:cNvSpPr>
            <a:spLocks noGrp="1"/>
          </p:cNvSpPr>
          <p:nvPr>
            <p:ph type="body" sz="quarter" idx="14"/>
          </p:nvPr>
        </p:nvSpPr>
        <p:spPr>
          <a:xfrm>
            <a:off x="5747261" y="6062685"/>
            <a:ext cx="5136000" cy="536555"/>
          </a:xfrm>
        </p:spPr>
        <p:txBody>
          <a:bodyPr rIns="0" bIns="0" anchor="b"/>
          <a:lstStyle>
            <a:lvl1pPr marL="0" indent="0" algn="r">
              <a:spcBef>
                <a:spcPts val="0"/>
              </a:spcBef>
              <a:spcAft>
                <a:spcPts val="0"/>
              </a:spcAft>
              <a:buNone/>
              <a:defRPr sz="1067"/>
            </a:lvl1pPr>
            <a:lvl2pPr marL="177788" indent="0">
              <a:buNone/>
              <a:defRPr sz="1200"/>
            </a:lvl2pPr>
            <a:lvl3pPr marL="360338" indent="0">
              <a:buNone/>
              <a:defRPr sz="1200"/>
            </a:lvl3pPr>
            <a:lvl4pPr marL="1371498" indent="0">
              <a:buNone/>
              <a:defRPr sz="1200"/>
            </a:lvl4pPr>
            <a:lvl5pPr marL="1828664" indent="0">
              <a:buNone/>
              <a:defRPr sz="1200"/>
            </a:lvl5pPr>
          </a:lstStyle>
          <a:p>
            <a:pPr lvl="0"/>
            <a:r>
              <a:rPr lang="en-US"/>
              <a:t>Click to edit Master text styles</a:t>
            </a:r>
          </a:p>
        </p:txBody>
      </p:sp>
      <p:sp>
        <p:nvSpPr>
          <p:cNvPr id="4" name="Rectangle 3"/>
          <p:cNvSpPr/>
          <p:nvPr userDrawn="1"/>
        </p:nvSpPr>
        <p:spPr>
          <a:xfrm>
            <a:off x="0" y="878038"/>
            <a:ext cx="12192000" cy="6095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19" name="Rectangle 18"/>
          <p:cNvSpPr/>
          <p:nvPr userDrawn="1"/>
        </p:nvSpPr>
        <p:spPr>
          <a:xfrm>
            <a:off x="0" y="965625"/>
            <a:ext cx="12192000"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pic>
        <p:nvPicPr>
          <p:cNvPr id="20" name="Picture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06727" y="171421"/>
            <a:ext cx="904756" cy="295312"/>
          </a:xfrm>
          <a:prstGeom prst="rect">
            <a:avLst/>
          </a:prstGeom>
        </p:spPr>
      </p:pic>
      <p:sp>
        <p:nvSpPr>
          <p:cNvPr id="5" name="Title 4"/>
          <p:cNvSpPr>
            <a:spLocks noGrp="1"/>
          </p:cNvSpPr>
          <p:nvPr>
            <p:ph type="title"/>
          </p:nvPr>
        </p:nvSpPr>
        <p:spPr>
          <a:xfrm>
            <a:off x="30703" y="302931"/>
            <a:ext cx="11328400" cy="571208"/>
          </a:xfrm>
        </p:spPr>
        <p:txBody>
          <a:bodyPr/>
          <a:lstStyle>
            <a:lvl1pPr>
              <a:defRPr sz="2600"/>
            </a:lvl1pPr>
          </a:lstStyle>
          <a:p>
            <a:r>
              <a:rPr lang="en-US"/>
              <a:t>Click to edit Master title style</a:t>
            </a:r>
            <a:endParaRPr lang="en-GB"/>
          </a:p>
        </p:txBody>
      </p:sp>
      <p:sp>
        <p:nvSpPr>
          <p:cNvPr id="3" name="Content Placeholder 2"/>
          <p:cNvSpPr>
            <a:spLocks noGrp="1"/>
          </p:cNvSpPr>
          <p:nvPr>
            <p:ph idx="1"/>
          </p:nvPr>
        </p:nvSpPr>
        <p:spPr>
          <a:xfrm>
            <a:off x="0" y="1036801"/>
            <a:ext cx="12016800" cy="5232667"/>
          </a:xfrm>
        </p:spPr>
        <p:txBody>
          <a:bodyPr>
            <a:normAutofit/>
          </a:bodyPr>
          <a:lstStyle>
            <a:lvl1pPr>
              <a:buClr>
                <a:srgbClr val="FF9900"/>
              </a:buClr>
              <a:defRPr sz="1800">
                <a:solidFill>
                  <a:schemeClr val="accent1"/>
                </a:solidFill>
              </a:defRPr>
            </a:lvl1pPr>
            <a:lvl2pPr>
              <a:buClr>
                <a:srgbClr val="FF9900"/>
              </a:buClr>
              <a:defRPr sz="1600">
                <a:solidFill>
                  <a:schemeClr val="accent1"/>
                </a:solidFill>
              </a:defRPr>
            </a:lvl2pPr>
            <a:lvl3pPr>
              <a:buClr>
                <a:srgbClr val="FF9900"/>
              </a:buClr>
              <a:defRPr sz="1400">
                <a:solidFill>
                  <a:schemeClr val="accent1"/>
                </a:solidFill>
              </a:defRPr>
            </a:lvl3pPr>
          </a:lstStyle>
          <a:p>
            <a:pPr lvl="0"/>
            <a:r>
              <a:rPr lang="en-US"/>
              <a:t>Click to edit Master text styles</a:t>
            </a:r>
          </a:p>
          <a:p>
            <a:pPr lvl="1"/>
            <a:r>
              <a:rPr lang="en-US"/>
              <a:t>Second level</a:t>
            </a:r>
          </a:p>
          <a:p>
            <a:pPr lvl="2"/>
            <a:r>
              <a:rPr lang="en-US"/>
              <a:t>Third level</a:t>
            </a:r>
          </a:p>
        </p:txBody>
      </p:sp>
      <p:pic>
        <p:nvPicPr>
          <p:cNvPr id="10" name="Picture 9">
            <a:extLst>
              <a:ext uri="{FF2B5EF4-FFF2-40B4-BE49-F238E27FC236}">
                <a16:creationId xmlns:a16="http://schemas.microsoft.com/office/drawing/2014/main" id="{E226469B-274E-DE93-6B84-CCA45A5C68F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01509" y="6336051"/>
            <a:ext cx="671001" cy="333780"/>
          </a:xfrm>
          <a:prstGeom prst="rect">
            <a:avLst/>
          </a:prstGeom>
        </p:spPr>
      </p:pic>
    </p:spTree>
    <p:extLst>
      <p:ext uri="{BB962C8B-B14F-4D97-AF65-F5344CB8AC3E}">
        <p14:creationId xmlns:p14="http://schemas.microsoft.com/office/powerpoint/2010/main" val="243262844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4133"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2/24/2025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2/24/2025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3" r:id="rId3"/>
    <p:sldLayoutId id="2147483664" r:id="rId4"/>
    <p:sldLayoutId id="2147483665" r:id="rId5"/>
    <p:sldLayoutId id="2147483672" r:id="rId6"/>
    <p:sldLayoutId id="2147483667" r:id="rId7"/>
    <p:sldLayoutId id="2147483668" r:id="rId8"/>
    <p:sldLayoutId id="2147483669" r:id="rId9"/>
    <p:sldLayoutId id="2147483674"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31800" y="188171"/>
            <a:ext cx="11328400" cy="603015"/>
          </a:xfrm>
          <a:prstGeom prst="rect">
            <a:avLst/>
          </a:prstGeom>
          <a:noFill/>
          <a:ln>
            <a:noFill/>
          </a:ln>
        </p:spPr>
        <p:txBody>
          <a:bodyPr spcFirstLastPara="1" wrap="square" lIns="0" tIns="45700" rIns="91425" bIns="0" anchor="b" anchorCtr="0">
            <a:noAutofit/>
          </a:bodyPr>
          <a:lstStyle>
            <a:lvl1pPr marR="0" lvl="0" algn="l" rtl="0">
              <a:spcBef>
                <a:spcPts val="0"/>
              </a:spcBef>
              <a:spcAft>
                <a:spcPts val="0"/>
              </a:spcAft>
              <a:buClr>
                <a:schemeClr val="accent1"/>
              </a:buClr>
              <a:buSzPts val="2400"/>
              <a:buFont typeface="Arial"/>
              <a:buNone/>
              <a:defRPr sz="2400" b="1" i="0" u="none" strike="noStrike" cap="none">
                <a:solidFill>
                  <a:schemeClr val="accen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2" name="Google Shape;52;p13"/>
          <p:cNvSpPr txBox="1">
            <a:spLocks noGrp="1"/>
          </p:cNvSpPr>
          <p:nvPr>
            <p:ph type="body" idx="1"/>
          </p:nvPr>
        </p:nvSpPr>
        <p:spPr>
          <a:xfrm>
            <a:off x="431800" y="1255413"/>
            <a:ext cx="11328400" cy="4640563"/>
          </a:xfrm>
          <a:prstGeom prst="rect">
            <a:avLst/>
          </a:prstGeom>
          <a:noFill/>
          <a:ln>
            <a:noFill/>
          </a:ln>
        </p:spPr>
        <p:txBody>
          <a:bodyPr spcFirstLastPara="1" wrap="square" lIns="0" tIns="0" rIns="91425" bIns="45700" anchor="t" anchorCtr="0">
            <a:noAutofit/>
          </a:bodyPr>
          <a:lstStyle>
            <a:lvl1pPr marL="457200" marR="0" lvl="0" indent="-330200" algn="l" rtl="0">
              <a:spcBef>
                <a:spcPts val="1200"/>
              </a:spcBef>
              <a:spcAft>
                <a:spcPts val="0"/>
              </a:spcAft>
              <a:buClr>
                <a:srgbClr val="FF9900"/>
              </a:buClr>
              <a:buSzPts val="1600"/>
              <a:buFont typeface="Arial"/>
              <a:buChar char="•"/>
              <a:defRPr sz="1600" b="0" i="0" u="none" strike="noStrike" cap="none">
                <a:solidFill>
                  <a:schemeClr val="accent1"/>
                </a:solidFill>
                <a:latin typeface="Arial"/>
                <a:ea typeface="Arial"/>
                <a:cs typeface="Arial"/>
                <a:sym typeface="Arial"/>
              </a:defRPr>
            </a:lvl1pPr>
            <a:lvl2pPr marL="914400" marR="0" lvl="1" indent="-317500" algn="l" rtl="0">
              <a:spcBef>
                <a:spcPts val="300"/>
              </a:spcBef>
              <a:spcAft>
                <a:spcPts val="0"/>
              </a:spcAft>
              <a:buClr>
                <a:srgbClr val="FF9900"/>
              </a:buClr>
              <a:buSzPts val="1400"/>
              <a:buFont typeface="Arial"/>
              <a:buChar char="–"/>
              <a:defRPr sz="1400" b="0" i="0" u="none" strike="noStrike" cap="none">
                <a:solidFill>
                  <a:schemeClr val="accent1"/>
                </a:solidFill>
                <a:latin typeface="Arial"/>
                <a:ea typeface="Arial"/>
                <a:cs typeface="Arial"/>
                <a:sym typeface="Arial"/>
              </a:defRPr>
            </a:lvl2pPr>
            <a:lvl3pPr marL="1371600" marR="0" lvl="2" indent="-304800" algn="l" rtl="0">
              <a:spcBef>
                <a:spcPts val="300"/>
              </a:spcBef>
              <a:spcAft>
                <a:spcPts val="0"/>
              </a:spcAft>
              <a:buClr>
                <a:srgbClr val="FF9900"/>
              </a:buClr>
              <a:buSzPts val="1200"/>
              <a:buFont typeface="Courier New"/>
              <a:buChar char="o"/>
              <a:defRPr sz="1200" b="0" i="0" u="none" strike="noStrike" cap="none">
                <a:solidFill>
                  <a:schemeClr val="accent1"/>
                </a:solidFill>
                <a:latin typeface="Arial"/>
                <a:ea typeface="Arial"/>
                <a:cs typeface="Arial"/>
                <a:sym typeface="Arial"/>
              </a:defRPr>
            </a:lvl3pPr>
            <a:lvl4pPr marL="1828800" marR="0" lvl="3" indent="-292100" algn="l" rtl="0">
              <a:spcBef>
                <a:spcPts val="300"/>
              </a:spcBef>
              <a:spcAft>
                <a:spcPts val="0"/>
              </a:spcAft>
              <a:buClr>
                <a:srgbClr val="FF9900"/>
              </a:buClr>
              <a:buSzPts val="1000"/>
              <a:buFont typeface="Arial"/>
              <a:buChar char="–"/>
              <a:defRPr sz="1000" b="0" i="0" u="none" strike="noStrike" cap="none">
                <a:solidFill>
                  <a:schemeClr val="accent1"/>
                </a:solidFill>
                <a:latin typeface="Arial"/>
                <a:ea typeface="Arial"/>
                <a:cs typeface="Arial"/>
                <a:sym typeface="Arial"/>
              </a:defRPr>
            </a:lvl4pPr>
            <a:lvl5pPr marL="2286000" marR="0" lvl="4" indent="-279400" algn="l" rtl="0">
              <a:spcBef>
                <a:spcPts val="300"/>
              </a:spcBef>
              <a:spcAft>
                <a:spcPts val="0"/>
              </a:spcAft>
              <a:buClr>
                <a:srgbClr val="FF9900"/>
              </a:buClr>
              <a:buSzPts val="800"/>
              <a:buFont typeface="Arial"/>
              <a:buChar char="»"/>
              <a:defRPr sz="800" b="0" i="0" u="none" strike="noStrike" cap="none">
                <a:solidFill>
                  <a:schemeClr val="accent1"/>
                </a:solidFill>
                <a:latin typeface="Arial"/>
                <a:ea typeface="Arial"/>
                <a:cs typeface="Arial"/>
                <a:sym typeface="Arial"/>
              </a:defRPr>
            </a:lvl5pPr>
            <a:lvl6pPr marL="2743200" marR="0" lvl="5"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6pPr>
            <a:lvl7pPr marL="3200400" marR="0" lvl="6"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7pPr>
            <a:lvl8pPr marL="3657600" marR="0" lvl="7"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8pPr>
            <a:lvl9pPr marL="4114800" marR="0" lvl="8" indent="-323850" algn="l" rtl="0">
              <a:spcBef>
                <a:spcPts val="3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9pPr>
          </a:lstStyle>
          <a:p>
            <a:endParaRPr/>
          </a:p>
        </p:txBody>
      </p:sp>
      <p:sp>
        <p:nvSpPr>
          <p:cNvPr id="53" name="Google Shape;53;p13"/>
          <p:cNvSpPr/>
          <p:nvPr/>
        </p:nvSpPr>
        <p:spPr>
          <a:xfrm>
            <a:off x="0" y="905230"/>
            <a:ext cx="12192000" cy="60959"/>
          </a:xfrm>
          <a:prstGeom prst="rect">
            <a:avLst/>
          </a:prstGeom>
          <a:solidFill>
            <a:schemeClr val="accent3"/>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2400" b="0" i="0" u="none" strike="noStrike" cap="none">
              <a:solidFill>
                <a:schemeClr val="lt1"/>
              </a:solidFill>
              <a:latin typeface="Arial"/>
              <a:ea typeface="Arial"/>
              <a:cs typeface="Arial"/>
              <a:sym typeface="Arial"/>
            </a:endParaRPr>
          </a:p>
        </p:txBody>
      </p:sp>
      <p:sp>
        <p:nvSpPr>
          <p:cNvPr id="54" name="Google Shape;54;p13"/>
          <p:cNvSpPr/>
          <p:nvPr/>
        </p:nvSpPr>
        <p:spPr>
          <a:xfrm>
            <a:off x="0" y="992821"/>
            <a:ext cx="12192000" cy="60959"/>
          </a:xfrm>
          <a:prstGeom prst="rect">
            <a:avLst/>
          </a:prstGeom>
          <a:solidFill>
            <a:schemeClr val="accent1"/>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2400" b="0" i="0" u="none" strike="noStrike" cap="none">
              <a:solidFill>
                <a:schemeClr val="lt1"/>
              </a:solidFill>
              <a:latin typeface="Arial"/>
              <a:ea typeface="Arial"/>
              <a:cs typeface="Arial"/>
              <a:sym typeface="Arial"/>
            </a:endParaRPr>
          </a:p>
        </p:txBody>
      </p:sp>
      <p:pic>
        <p:nvPicPr>
          <p:cNvPr id="55" name="Google Shape;55;p13"/>
          <p:cNvPicPr preferRelativeResize="0"/>
          <p:nvPr/>
        </p:nvPicPr>
        <p:blipFill rotWithShape="1">
          <a:blip r:embed="rId5">
            <a:alphaModFix/>
          </a:blip>
          <a:srcRect/>
          <a:stretch/>
        </p:blipFill>
        <p:spPr>
          <a:xfrm>
            <a:off x="10911582" y="171421"/>
            <a:ext cx="895041" cy="295312"/>
          </a:xfrm>
          <a:prstGeom prst="rect">
            <a:avLst/>
          </a:prstGeom>
          <a:noFill/>
          <a:ln>
            <a:noFill/>
          </a:ln>
        </p:spPr>
      </p:pic>
      <p:pic>
        <p:nvPicPr>
          <p:cNvPr id="56" name="Google Shape;56;p13"/>
          <p:cNvPicPr preferRelativeResize="0"/>
          <p:nvPr/>
        </p:nvPicPr>
        <p:blipFill rotWithShape="1">
          <a:blip r:embed="rId6">
            <a:alphaModFix/>
          </a:blip>
          <a:srcRect/>
          <a:stretch/>
        </p:blipFill>
        <p:spPr>
          <a:xfrm>
            <a:off x="11101505" y="6336050"/>
            <a:ext cx="671000" cy="33378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9" r:id="rId1"/>
    <p:sldLayoutId id="2147483663" r:id="rId2"/>
    <p:sldLayoutId id="2147483670"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userDrawn="1">
          <p15:clr>
            <a:srgbClr val="F26B43"/>
          </p15:clr>
        </p15:guide>
        <p15:guide id="2" pos="272" userDrawn="1">
          <p15:clr>
            <a:srgbClr val="F26B43"/>
          </p15:clr>
        </p15:guide>
        <p15:guide id="3" orient="horz" pos="1049" userDrawn="1">
          <p15:clr>
            <a:srgbClr val="F26B43"/>
          </p15:clr>
        </p15:guide>
        <p15:guide id="4" pos="3840" userDrawn="1">
          <p15:clr>
            <a:srgbClr val="F26B43"/>
          </p15:clr>
        </p15:guide>
        <p15:guide id="5" pos="740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100" name="Google Shape;100;p20"/>
          <p:cNvSpPr txBox="1">
            <a:spLocks noGrp="1"/>
          </p:cNvSpPr>
          <p:nvPr>
            <p:ph type="ctrTitle"/>
          </p:nvPr>
        </p:nvSpPr>
        <p:spPr>
          <a:xfrm>
            <a:off x="539113" y="2694426"/>
            <a:ext cx="11779633" cy="1470025"/>
          </a:xfrm>
          <a:prstGeom prst="rect">
            <a:avLst/>
          </a:prstGeom>
          <a:noFill/>
          <a:ln>
            <a:noFill/>
          </a:ln>
        </p:spPr>
        <p:txBody>
          <a:bodyPr spcFirstLastPara="1" wrap="square" lIns="0" tIns="60933" rIns="121900" bIns="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US" sz="2400" dirty="0">
                <a:solidFill>
                  <a:schemeClr val="bg1"/>
                </a:solidFill>
                <a:ea typeface="Calibri" panose="020F0502020204030204" pitchFamily="34" charset="0"/>
              </a:rPr>
              <a:t>Real-World Biologic Use Patterns in Severe Asthma, 2015–2021: the CLEAR Study</a:t>
            </a:r>
          </a:p>
        </p:txBody>
      </p:sp>
      <p:sp>
        <p:nvSpPr>
          <p:cNvPr id="5" name="TextBox 4">
            <a:extLst>
              <a:ext uri="{FF2B5EF4-FFF2-40B4-BE49-F238E27FC236}">
                <a16:creationId xmlns:a16="http://schemas.microsoft.com/office/drawing/2014/main" id="{470EDB9C-0326-CA89-9611-3D2C83A230C2}"/>
              </a:ext>
            </a:extLst>
          </p:cNvPr>
          <p:cNvSpPr txBox="1"/>
          <p:nvPr/>
        </p:nvSpPr>
        <p:spPr>
          <a:xfrm>
            <a:off x="144516" y="4409732"/>
            <a:ext cx="11902968" cy="430887"/>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US" sz="1100" dirty="0">
                <a:solidFill>
                  <a:schemeClr val="accent3"/>
                </a:solidFill>
              </a:rPr>
              <a:t>Trung N. Tran, Stephanie Chen, Benjamin Emmanuel, Alan </a:t>
            </a:r>
            <a:r>
              <a:rPr lang="en-US" sz="1100" dirty="0" err="1">
                <a:solidFill>
                  <a:schemeClr val="accent3"/>
                </a:solidFill>
              </a:rPr>
              <a:t>Altraja</a:t>
            </a:r>
            <a:r>
              <a:rPr lang="en-US" sz="1100" dirty="0">
                <a:solidFill>
                  <a:schemeClr val="accent3"/>
                </a:solidFill>
              </a:rPr>
              <a:t>, Arnaud Bourdin, Chau-</a:t>
            </a:r>
            <a:r>
              <a:rPr lang="en-US" sz="1100" dirty="0" err="1">
                <a:solidFill>
                  <a:schemeClr val="accent3"/>
                </a:solidFill>
              </a:rPr>
              <a:t>Chyun</a:t>
            </a:r>
            <a:r>
              <a:rPr lang="en-US" sz="1100" dirty="0">
                <a:solidFill>
                  <a:schemeClr val="accent3"/>
                </a:solidFill>
              </a:rPr>
              <a:t> </a:t>
            </a:r>
            <a:r>
              <a:rPr lang="en-US" sz="1100" dirty="0" err="1">
                <a:solidFill>
                  <a:schemeClr val="accent3"/>
                </a:solidFill>
              </a:rPr>
              <a:t>Sheu</a:t>
            </a:r>
            <a:r>
              <a:rPr lang="en-US" sz="1100" dirty="0">
                <a:solidFill>
                  <a:schemeClr val="accent3"/>
                </a:solidFill>
              </a:rPr>
              <a:t>, Ming-Ju Tsai, Flavia C. L. Hoyte, Anna Quinton, Bill Cook, Lakmini Bulathsinhala, William Henley, Celine Y. Y. Goh, Yang Liu, </a:t>
            </a:r>
            <a:r>
              <a:rPr lang="en-US" sz="1100" dirty="0" err="1">
                <a:solidFill>
                  <a:schemeClr val="accent3"/>
                </a:solidFill>
              </a:rPr>
              <a:t>Cono</a:t>
            </a:r>
            <a:r>
              <a:rPr lang="en-US" sz="1100" dirty="0">
                <a:solidFill>
                  <a:schemeClr val="accent3"/>
                </a:solidFill>
              </a:rPr>
              <a:t> </a:t>
            </a:r>
            <a:r>
              <a:rPr lang="en-US" sz="1100" dirty="0" err="1">
                <a:solidFill>
                  <a:schemeClr val="accent3"/>
                </a:solidFill>
              </a:rPr>
              <a:t>Ariti</a:t>
            </a:r>
            <a:r>
              <a:rPr lang="en-US" sz="1100" dirty="0">
                <a:solidFill>
                  <a:schemeClr val="accent3"/>
                </a:solidFill>
              </a:rPr>
              <a:t>, Victoria Carter, and David B. Price, on behalf of the CLEAR Study Working Group</a:t>
            </a:r>
            <a:endParaRPr lang="en-US" dirty="0">
              <a:solidFill>
                <a:schemeClr val="accent3"/>
              </a:solidFill>
            </a:endParaRPr>
          </a:p>
        </p:txBody>
      </p:sp>
      <p:sp>
        <p:nvSpPr>
          <p:cNvPr id="7" name="TextBox 6">
            <a:extLst>
              <a:ext uri="{FF2B5EF4-FFF2-40B4-BE49-F238E27FC236}">
                <a16:creationId xmlns:a16="http://schemas.microsoft.com/office/drawing/2014/main" id="{CCC1DC7E-9DF2-706E-DA2F-1D73A9D9F830}"/>
              </a:ext>
            </a:extLst>
          </p:cNvPr>
          <p:cNvSpPr txBox="1"/>
          <p:nvPr/>
        </p:nvSpPr>
        <p:spPr>
          <a:xfrm>
            <a:off x="-246935" y="6640716"/>
            <a:ext cx="12551145" cy="215444"/>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GB" sz="800" dirty="0">
                <a:solidFill>
                  <a:srgbClr val="404040"/>
                </a:solidFill>
                <a:ea typeface="+mn-ea"/>
                <a:cs typeface="+mn-cs"/>
              </a:rPr>
              <a:t>Tran TN</a:t>
            </a:r>
            <a:r>
              <a:rPr lang="en-GB" sz="800" kern="1200" dirty="0">
                <a:solidFill>
                  <a:srgbClr val="404040"/>
                </a:solidFill>
                <a:ea typeface="+mn-ea"/>
                <a:cs typeface="+mn-cs"/>
              </a:rPr>
              <a:t>. et al., </a:t>
            </a:r>
            <a:r>
              <a:rPr lang="en-US" sz="800" dirty="0">
                <a:solidFill>
                  <a:srgbClr val="404040"/>
                </a:solidFill>
                <a:ea typeface="+mn-ea"/>
                <a:cs typeface="+mn-cs"/>
              </a:rPr>
              <a:t>Real-World Biologic Use Patterns in Severe Asthma, 2015–2021: the CLEAR Study</a:t>
            </a:r>
            <a:r>
              <a:rPr lang="en-GB" sz="800" kern="1200" dirty="0">
                <a:solidFill>
                  <a:srgbClr val="404040"/>
                </a:solidFill>
                <a:ea typeface="+mn-ea"/>
                <a:cs typeface="+mn-cs"/>
              </a:rPr>
              <a:t>. </a:t>
            </a:r>
            <a:r>
              <a:rPr lang="en-GB" sz="800" i="1" kern="1200" dirty="0" err="1">
                <a:solidFill>
                  <a:srgbClr val="404040"/>
                </a:solidFill>
                <a:ea typeface="+mn-ea"/>
                <a:cs typeface="+mn-cs"/>
              </a:rPr>
              <a:t>Pragmat</a:t>
            </a:r>
            <a:r>
              <a:rPr lang="en-GB" sz="800" i="1" kern="1200" dirty="0">
                <a:solidFill>
                  <a:srgbClr val="404040"/>
                </a:solidFill>
                <a:ea typeface="+mn-ea"/>
                <a:cs typeface="+mn-cs"/>
              </a:rPr>
              <a:t> </a:t>
            </a:r>
            <a:r>
              <a:rPr lang="en-GB" sz="800" i="1" kern="1200" dirty="0" err="1">
                <a:solidFill>
                  <a:srgbClr val="404040"/>
                </a:solidFill>
                <a:ea typeface="+mn-ea"/>
                <a:cs typeface="+mn-cs"/>
              </a:rPr>
              <a:t>Obs</a:t>
            </a:r>
            <a:r>
              <a:rPr lang="en-GB" sz="800" i="1" kern="1200" dirty="0">
                <a:solidFill>
                  <a:srgbClr val="404040"/>
                </a:solidFill>
                <a:ea typeface="+mn-ea"/>
                <a:cs typeface="+mn-cs"/>
              </a:rPr>
              <a:t> Res</a:t>
            </a:r>
            <a:r>
              <a:rPr lang="en-GB" sz="800" kern="1200" dirty="0">
                <a:solidFill>
                  <a:srgbClr val="404040"/>
                </a:solidFill>
                <a:ea typeface="+mn-ea"/>
                <a:cs typeface="+mn-cs"/>
              </a:rPr>
              <a:t>.</a:t>
            </a:r>
            <a:r>
              <a:rPr lang="en-GB" sz="800" dirty="0">
                <a:solidFill>
                  <a:srgbClr val="404040"/>
                </a:solidFill>
                <a:ea typeface="+mn-ea"/>
                <a:cs typeface="+mn-cs"/>
              </a:rPr>
              <a:t> In press</a:t>
            </a:r>
            <a:endParaRPr lang="en-GB" sz="800" kern="1200" dirty="0">
              <a:solidFill>
                <a:srgbClr val="404040"/>
              </a:solidFill>
              <a:ea typeface="+mn-ea"/>
            </a:endParaRPr>
          </a:p>
        </p:txBody>
      </p:sp>
      <p:pic>
        <p:nvPicPr>
          <p:cNvPr id="2" name="Picture 1" descr="A black background with purple text&#10;&#10;Description automatically generated">
            <a:extLst>
              <a:ext uri="{FF2B5EF4-FFF2-40B4-BE49-F238E27FC236}">
                <a16:creationId xmlns:a16="http://schemas.microsoft.com/office/drawing/2014/main" id="{B7024E16-1C77-ECFD-F9D5-8898C2B78165}"/>
              </a:ext>
            </a:extLst>
          </p:cNvPr>
          <p:cNvPicPr>
            <a:picLocks noChangeAspect="1"/>
          </p:cNvPicPr>
          <p:nvPr/>
        </p:nvPicPr>
        <p:blipFill>
          <a:blip r:embed="rId3"/>
          <a:stretch>
            <a:fillRect/>
          </a:stretch>
        </p:blipFill>
        <p:spPr>
          <a:xfrm>
            <a:off x="4691605" y="4588398"/>
            <a:ext cx="2808791" cy="1336877"/>
          </a:xfrm>
          <a:prstGeom prst="rect">
            <a:avLst/>
          </a:prstGeom>
        </p:spPr>
      </p:pic>
    </p:spTree>
    <p:extLst>
      <p:ext uri="{BB962C8B-B14F-4D97-AF65-F5344CB8AC3E}">
        <p14:creationId xmlns:p14="http://schemas.microsoft.com/office/powerpoint/2010/main" val="786787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4"/>
          <p:cNvSpPr txBox="1">
            <a:spLocks noGrp="1"/>
          </p:cNvSpPr>
          <p:nvPr>
            <p:ph type="title"/>
          </p:nvPr>
        </p:nvSpPr>
        <p:spPr>
          <a:xfrm>
            <a:off x="267825" y="236057"/>
            <a:ext cx="11328400" cy="451076"/>
          </a:xfrm>
          <a:prstGeom prst="rect">
            <a:avLst/>
          </a:prstGeom>
          <a:noFill/>
          <a:ln>
            <a:noFill/>
          </a:ln>
        </p:spPr>
        <p:txBody>
          <a:bodyPr spcFirstLastPara="1" wrap="square" lIns="0" tIns="60933" rIns="12190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Clr>
                <a:schemeClr val="accent1"/>
              </a:buClr>
              <a:buSzPts val="2400"/>
              <a:buFont typeface="Arial"/>
              <a:buNone/>
            </a:pPr>
            <a:r>
              <a:rPr lang="en-GB" sz="2400" b="1" dirty="0">
                <a:solidFill>
                  <a:schemeClr val="accent1"/>
                </a:solidFill>
              </a:rPr>
              <a:t>Aim and Methods</a:t>
            </a:r>
            <a:endParaRPr lang="en-US" sz="2400" b="1" baseline="30000" dirty="0">
              <a:solidFill>
                <a:schemeClr val="accent1"/>
              </a:solidFill>
            </a:endParaRPr>
          </a:p>
        </p:txBody>
      </p:sp>
      <p:sp>
        <p:nvSpPr>
          <p:cNvPr id="2" name="Inhaltsplatzhalter 4">
            <a:extLst>
              <a:ext uri="{FF2B5EF4-FFF2-40B4-BE49-F238E27FC236}">
                <a16:creationId xmlns:a16="http://schemas.microsoft.com/office/drawing/2014/main" id="{53444283-D004-A357-D80C-64A5E227F379}"/>
              </a:ext>
            </a:extLst>
          </p:cNvPr>
          <p:cNvSpPr txBox="1">
            <a:spLocks/>
          </p:cNvSpPr>
          <p:nvPr/>
        </p:nvSpPr>
        <p:spPr>
          <a:xfrm>
            <a:off x="269145" y="2901326"/>
            <a:ext cx="5524904" cy="493277"/>
          </a:xfrm>
          <a:prstGeom prst="rect">
            <a:avLst/>
          </a:prstGeom>
        </p:spPr>
        <p:txBody>
          <a:bodyPr wrap="square" lIns="0" tIns="0" rIns="0" bIns="0" anchor="ctr">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nSpc>
                <a:spcPct val="120000"/>
              </a:lnSpc>
            </a:pPr>
            <a:r>
              <a:rPr lang="en-US" sz="1400" dirty="0">
                <a:solidFill>
                  <a:schemeClr val="accent1"/>
                </a:solidFill>
                <a:latin typeface="+mn-lt"/>
              </a:rPr>
              <a:t>Assess real-world biologic use patterns and associated clinical outcomes in patients receiving care for severe asthma</a:t>
            </a:r>
          </a:p>
        </p:txBody>
      </p:sp>
      <p:sp>
        <p:nvSpPr>
          <p:cNvPr id="4" name="Text Placeholder 2">
            <a:extLst>
              <a:ext uri="{FF2B5EF4-FFF2-40B4-BE49-F238E27FC236}">
                <a16:creationId xmlns:a16="http://schemas.microsoft.com/office/drawing/2014/main" id="{D68C0621-06FB-E917-CD1B-12C03C1F3131}"/>
              </a:ext>
            </a:extLst>
          </p:cNvPr>
          <p:cNvSpPr txBox="1">
            <a:spLocks/>
          </p:cNvSpPr>
          <p:nvPr/>
        </p:nvSpPr>
        <p:spPr>
          <a:xfrm>
            <a:off x="267826" y="4200170"/>
            <a:ext cx="5661660" cy="1014384"/>
          </a:xfrm>
          <a:prstGeom prst="rect">
            <a:avLst/>
          </a:prstGeom>
          <a:noFill/>
          <a:ln w="19050">
            <a:noFill/>
            <a:extLst>
              <a:ext uri="{C807C97D-BFC1-408E-A445-0C87EB9F89A2}">
                <ask:lineSketchStyleProps xmlns:ask="http://schemas.microsoft.com/office/drawing/2018/sketchyshapes">
                  <ask:type>
                    <ask:lineSketchNone/>
                  </ask:type>
                </ask:lineSketchStyleProps>
              </a:ext>
            </a:extLst>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300355" indent="-227965" defTabSz="685767">
              <a:lnSpc>
                <a:spcPct val="107000"/>
              </a:lnSpc>
              <a:buSzPts val="1100"/>
              <a:buFont typeface="Arial" panose="020B0604020202020204" pitchFamily="34" charset="0"/>
              <a:buChar char="•"/>
              <a:defRPr/>
            </a:pPr>
            <a:r>
              <a:rPr lang="en-US" sz="1400" dirty="0">
                <a:solidFill>
                  <a:schemeClr val="accent1"/>
                </a:solidFill>
                <a:latin typeface="+mn-lt"/>
              </a:rPr>
              <a:t>Multicenter, observational study that included adults (≥18 years old) from 23 ISAR countries between December 2015 and August 2021</a:t>
            </a:r>
          </a:p>
          <a:p>
            <a:pPr marL="300355" indent="-227965" defTabSz="685767">
              <a:lnSpc>
                <a:spcPct val="107000"/>
              </a:lnSpc>
              <a:buSzPts val="1100"/>
              <a:buFont typeface="Arial" panose="020B0604020202020204" pitchFamily="34" charset="0"/>
              <a:buChar char="•"/>
              <a:defRPr/>
            </a:pPr>
            <a:r>
              <a:rPr lang="en-US" sz="1400" dirty="0">
                <a:solidFill>
                  <a:schemeClr val="accent1"/>
                </a:solidFill>
                <a:latin typeface="+mn-lt"/>
              </a:rPr>
              <a:t>Biologic initiators were categorized as:</a:t>
            </a:r>
          </a:p>
          <a:p>
            <a:pPr marL="757555" lvl="1" indent="-227965" defTabSz="685767">
              <a:lnSpc>
                <a:spcPct val="107000"/>
              </a:lnSpc>
              <a:buSzPts val="1100"/>
              <a:buFont typeface="Arial" panose="020B0604020202020204" pitchFamily="34" charset="0"/>
              <a:buChar char="•"/>
              <a:defRPr/>
            </a:pPr>
            <a:r>
              <a:rPr lang="en-US" sz="1400" b="1" dirty="0">
                <a:solidFill>
                  <a:schemeClr val="accent1"/>
                </a:solidFill>
                <a:latin typeface="+mn-lt"/>
              </a:rPr>
              <a:t>Continuing</a:t>
            </a:r>
            <a:r>
              <a:rPr lang="en-US" sz="1400" dirty="0">
                <a:solidFill>
                  <a:schemeClr val="accent1"/>
                </a:solidFill>
                <a:latin typeface="+mn-lt"/>
              </a:rPr>
              <a:t> the initial biologic for 6 months</a:t>
            </a:r>
          </a:p>
          <a:p>
            <a:pPr marL="757555" lvl="1" indent="-227965" defTabSz="685767">
              <a:lnSpc>
                <a:spcPct val="107000"/>
              </a:lnSpc>
              <a:buSzPts val="1100"/>
              <a:buFont typeface="Arial" panose="020B0604020202020204" pitchFamily="34" charset="0"/>
              <a:buChar char="•"/>
              <a:defRPr/>
            </a:pPr>
            <a:r>
              <a:rPr lang="en-US" sz="1400" b="1" dirty="0">
                <a:solidFill>
                  <a:schemeClr val="accent1"/>
                </a:solidFill>
                <a:latin typeface="+mn-lt"/>
              </a:rPr>
              <a:t>Switching</a:t>
            </a:r>
            <a:r>
              <a:rPr lang="en-US" sz="1400" dirty="0">
                <a:solidFill>
                  <a:schemeClr val="accent1"/>
                </a:solidFill>
                <a:latin typeface="+mn-lt"/>
              </a:rPr>
              <a:t> to another biologic within 6 months</a:t>
            </a:r>
          </a:p>
          <a:p>
            <a:pPr marL="757555" lvl="1" indent="-227965" defTabSz="685767">
              <a:lnSpc>
                <a:spcPct val="107000"/>
              </a:lnSpc>
              <a:buSzPts val="1100"/>
              <a:buFont typeface="Arial" panose="020B0604020202020204" pitchFamily="34" charset="0"/>
              <a:buChar char="•"/>
              <a:defRPr/>
            </a:pPr>
            <a:r>
              <a:rPr lang="en-US" sz="1400" b="1" dirty="0">
                <a:solidFill>
                  <a:schemeClr val="accent1"/>
                </a:solidFill>
                <a:latin typeface="+mn-lt"/>
              </a:rPr>
              <a:t>Stopping</a:t>
            </a:r>
            <a:r>
              <a:rPr lang="en-US" sz="1400" dirty="0">
                <a:solidFill>
                  <a:schemeClr val="accent1"/>
                </a:solidFill>
                <a:latin typeface="+mn-lt"/>
              </a:rPr>
              <a:t> biologic treatment within 6 months</a:t>
            </a:r>
          </a:p>
          <a:p>
            <a:pPr marL="300355" indent="-227965" defTabSz="685767">
              <a:lnSpc>
                <a:spcPct val="107000"/>
              </a:lnSpc>
              <a:buSzPts val="1100"/>
              <a:buFont typeface="Arial" panose="020B0604020202020204" pitchFamily="34" charset="0"/>
              <a:buChar char="•"/>
              <a:defRPr/>
            </a:pPr>
            <a:r>
              <a:rPr lang="en-US" sz="1400" dirty="0">
                <a:solidFill>
                  <a:schemeClr val="accent1"/>
                </a:solidFill>
                <a:latin typeface="+mn-lt"/>
              </a:rPr>
              <a:t>Outcomes were assessed using the closest available data to 12 months after biologic initiation, using propensity score-weighted multivariable regression models</a:t>
            </a:r>
            <a:endParaRPr lang="en-SG" sz="1400" dirty="0">
              <a:solidFill>
                <a:schemeClr val="accent1"/>
              </a:solidFill>
              <a:latin typeface="+mn-lt"/>
            </a:endParaRPr>
          </a:p>
        </p:txBody>
      </p:sp>
      <p:sp>
        <p:nvSpPr>
          <p:cNvPr id="5" name="Google Shape;2924;g1187c0eb48a_48_342">
            <a:extLst>
              <a:ext uri="{FF2B5EF4-FFF2-40B4-BE49-F238E27FC236}">
                <a16:creationId xmlns:a16="http://schemas.microsoft.com/office/drawing/2014/main" id="{27B79331-D412-185B-6CC2-B679A905B4CB}"/>
              </a:ext>
            </a:extLst>
          </p:cNvPr>
          <p:cNvSpPr/>
          <p:nvPr/>
        </p:nvSpPr>
        <p:spPr>
          <a:xfrm>
            <a:off x="269147" y="3621540"/>
            <a:ext cx="2185853" cy="411397"/>
          </a:xfrm>
          <a:prstGeom prst="roundRect">
            <a:avLst>
              <a:gd name="adj" fmla="val 16667"/>
            </a:avLst>
          </a:prstGeom>
          <a:solidFill>
            <a:schemeClr val="tx2">
              <a:lumMod val="75000"/>
            </a:schemeClr>
          </a:solidFill>
          <a:ln>
            <a:solidFill>
              <a:schemeClr val="tx2">
                <a:lumMod val="75000"/>
              </a:schemeClr>
            </a:solidFill>
          </a:ln>
          <a:effectLst>
            <a:outerShdw blurRad="50800" dist="38100" dir="2700000" algn="tl" rotWithShape="0">
              <a:prstClr val="black">
                <a:alpha val="40000"/>
              </a:prstClr>
            </a:outerShdw>
          </a:effectLst>
        </p:spPr>
        <p:txBody>
          <a:bodyPr spcFirstLastPara="1" wrap="square" lIns="121900" tIns="60933" rIns="121900" bIns="60933"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buClr>
                <a:srgbClr val="000000"/>
              </a:buClr>
              <a:defRPr/>
            </a:pPr>
            <a:r>
              <a:rPr lang="en-AU" sz="2000" b="1" dirty="0">
                <a:solidFill>
                  <a:schemeClr val="bg1"/>
                </a:solidFill>
                <a:ea typeface="Calibri" panose="020F0502020204030204" pitchFamily="34" charset="0"/>
              </a:rPr>
              <a:t>Methods</a:t>
            </a:r>
            <a:endParaRPr kumimoji="0" sz="2000" b="1" i="0" u="none" strike="noStrike" kern="0" cap="none" spc="0" normalizeH="0" baseline="0" noProof="0" dirty="0">
              <a:solidFill>
                <a:schemeClr val="bg1"/>
              </a:solidFill>
              <a:effectLst/>
              <a:uLnTx/>
              <a:uFillTx/>
              <a:latin typeface="Arial"/>
              <a:ea typeface="Arial"/>
              <a:cs typeface="Arial"/>
              <a:sym typeface="Arial"/>
            </a:endParaRPr>
          </a:p>
        </p:txBody>
      </p:sp>
      <p:sp>
        <p:nvSpPr>
          <p:cNvPr id="15" name="TextBox 14">
            <a:extLst>
              <a:ext uri="{FF2B5EF4-FFF2-40B4-BE49-F238E27FC236}">
                <a16:creationId xmlns:a16="http://schemas.microsoft.com/office/drawing/2014/main" id="{4800E079-42F0-333C-DADE-6EE46918A6F4}"/>
              </a:ext>
            </a:extLst>
          </p:cNvPr>
          <p:cNvSpPr txBox="1"/>
          <p:nvPr/>
        </p:nvSpPr>
        <p:spPr>
          <a:xfrm>
            <a:off x="0" y="6540036"/>
            <a:ext cx="6474437" cy="338554"/>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GB" sz="800" dirty="0">
                <a:solidFill>
                  <a:srgbClr val="404040"/>
                </a:solidFill>
                <a:ea typeface="+mn-ea"/>
              </a:rPr>
              <a:t>IPTW = Inverse probability of treatment weighting; ISAR = International Severe Asthma Registry</a:t>
            </a:r>
          </a:p>
          <a:p>
            <a:r>
              <a:rPr lang="en-US" sz="800" dirty="0">
                <a:solidFill>
                  <a:srgbClr val="404040"/>
                </a:solidFill>
                <a:ea typeface="+mn-ea"/>
                <a:cs typeface="+mn-cs"/>
              </a:rPr>
              <a:t>Tran TN. et al., Real-World Biologic Use Patterns in Severe Asthma, 2015–2021: the CLEAR Study. </a:t>
            </a:r>
            <a:r>
              <a:rPr lang="en-US" sz="800" i="1" dirty="0" err="1">
                <a:solidFill>
                  <a:srgbClr val="404040"/>
                </a:solidFill>
                <a:ea typeface="+mn-ea"/>
                <a:cs typeface="+mn-cs"/>
              </a:rPr>
              <a:t>Pragmat</a:t>
            </a:r>
            <a:r>
              <a:rPr lang="en-US" sz="800" i="1" dirty="0">
                <a:solidFill>
                  <a:srgbClr val="404040"/>
                </a:solidFill>
                <a:ea typeface="+mn-ea"/>
                <a:cs typeface="+mn-cs"/>
              </a:rPr>
              <a:t> </a:t>
            </a:r>
            <a:r>
              <a:rPr lang="en-US" sz="800" i="1" dirty="0" err="1">
                <a:solidFill>
                  <a:srgbClr val="404040"/>
                </a:solidFill>
                <a:ea typeface="+mn-ea"/>
                <a:cs typeface="+mn-cs"/>
              </a:rPr>
              <a:t>Obs</a:t>
            </a:r>
            <a:r>
              <a:rPr lang="en-US" sz="800" i="1" dirty="0">
                <a:solidFill>
                  <a:srgbClr val="404040"/>
                </a:solidFill>
                <a:ea typeface="+mn-ea"/>
                <a:cs typeface="+mn-cs"/>
              </a:rPr>
              <a:t> Res</a:t>
            </a:r>
            <a:r>
              <a:rPr lang="en-US" sz="800" dirty="0">
                <a:solidFill>
                  <a:srgbClr val="404040"/>
                </a:solidFill>
                <a:ea typeface="+mn-ea"/>
                <a:cs typeface="+mn-cs"/>
              </a:rPr>
              <a:t>. In press</a:t>
            </a:r>
          </a:p>
        </p:txBody>
      </p:sp>
      <p:sp>
        <p:nvSpPr>
          <p:cNvPr id="16" name="Google Shape;2924;g1187c0eb48a_48_342">
            <a:extLst>
              <a:ext uri="{FF2B5EF4-FFF2-40B4-BE49-F238E27FC236}">
                <a16:creationId xmlns:a16="http://schemas.microsoft.com/office/drawing/2014/main" id="{2BAB63A0-4252-3795-CA81-065F7119BA81}"/>
              </a:ext>
            </a:extLst>
          </p:cNvPr>
          <p:cNvSpPr/>
          <p:nvPr/>
        </p:nvSpPr>
        <p:spPr>
          <a:xfrm>
            <a:off x="249856" y="2364398"/>
            <a:ext cx="2185853" cy="411397"/>
          </a:xfrm>
          <a:prstGeom prst="roundRect">
            <a:avLst>
              <a:gd name="adj" fmla="val 16667"/>
            </a:avLst>
          </a:prstGeom>
          <a:solidFill>
            <a:schemeClr val="tx2">
              <a:lumMod val="75000"/>
            </a:schemeClr>
          </a:solidFill>
          <a:ln>
            <a:solidFill>
              <a:schemeClr val="tx2">
                <a:lumMod val="75000"/>
              </a:schemeClr>
            </a:solidFill>
          </a:ln>
          <a:effectLst>
            <a:outerShdw blurRad="50800" dist="38100" dir="2700000" algn="tl" rotWithShape="0">
              <a:prstClr val="black">
                <a:alpha val="40000"/>
              </a:prstClr>
            </a:outerShdw>
          </a:effectLst>
        </p:spPr>
        <p:txBody>
          <a:bodyPr spcFirstLastPara="1" wrap="square" lIns="121900" tIns="60933" rIns="121900" bIns="60933"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buClr>
                <a:srgbClr val="000000"/>
              </a:buClr>
              <a:defRPr/>
            </a:pPr>
            <a:r>
              <a:rPr lang="en-AU" sz="2000" b="1" dirty="0">
                <a:solidFill>
                  <a:schemeClr val="bg1"/>
                </a:solidFill>
              </a:rPr>
              <a:t>Aim</a:t>
            </a:r>
            <a:endParaRPr lang="en-AU" sz="2000" b="1" i="0" u="none" strike="noStrike" cap="none" spc="0" normalizeH="0" baseline="0" noProof="0" dirty="0">
              <a:solidFill>
                <a:schemeClr val="bg1"/>
              </a:solidFill>
              <a:effectLst/>
              <a:uLnTx/>
              <a:uFillTx/>
              <a:latin typeface="Calibri"/>
              <a:cs typeface="Arial"/>
            </a:endParaRPr>
          </a:p>
        </p:txBody>
      </p:sp>
      <p:sp>
        <p:nvSpPr>
          <p:cNvPr id="17" name="Google Shape;2924;g1187c0eb48a_48_342">
            <a:extLst>
              <a:ext uri="{FF2B5EF4-FFF2-40B4-BE49-F238E27FC236}">
                <a16:creationId xmlns:a16="http://schemas.microsoft.com/office/drawing/2014/main" id="{C0C2974B-6CA4-8B72-BACF-535D8B02C320}"/>
              </a:ext>
            </a:extLst>
          </p:cNvPr>
          <p:cNvSpPr/>
          <p:nvPr/>
        </p:nvSpPr>
        <p:spPr>
          <a:xfrm>
            <a:off x="269147" y="1197284"/>
            <a:ext cx="2185853" cy="411397"/>
          </a:xfrm>
          <a:prstGeom prst="roundRect">
            <a:avLst>
              <a:gd name="adj" fmla="val 16667"/>
            </a:avLst>
          </a:prstGeom>
          <a:solidFill>
            <a:schemeClr val="tx2">
              <a:lumMod val="75000"/>
            </a:schemeClr>
          </a:solidFill>
          <a:ln>
            <a:solidFill>
              <a:schemeClr val="tx2">
                <a:lumMod val="75000"/>
              </a:schemeClr>
            </a:solidFill>
          </a:ln>
          <a:effectLst>
            <a:outerShdw blurRad="50800" dist="38100" dir="2700000" algn="tl" rotWithShape="0">
              <a:prstClr val="black">
                <a:alpha val="40000"/>
              </a:prstClr>
            </a:outerShdw>
          </a:effectLst>
        </p:spPr>
        <p:txBody>
          <a:bodyPr spcFirstLastPara="1" wrap="square" lIns="121900" tIns="60933" rIns="121900" bIns="60933"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buClr>
                <a:srgbClr val="000000"/>
              </a:buClr>
              <a:defRPr/>
            </a:pPr>
            <a:r>
              <a:rPr lang="en-AU" sz="2000" b="1" dirty="0">
                <a:solidFill>
                  <a:schemeClr val="bg1"/>
                </a:solidFill>
              </a:rPr>
              <a:t>Background</a:t>
            </a:r>
            <a:endParaRPr lang="en-AU" sz="2000" b="1" i="0" u="none" strike="noStrike" cap="none" spc="0" normalizeH="0" baseline="0" noProof="0" dirty="0">
              <a:solidFill>
                <a:schemeClr val="bg1"/>
              </a:solidFill>
              <a:effectLst/>
              <a:uLnTx/>
              <a:uFillTx/>
              <a:latin typeface="Calibri"/>
              <a:cs typeface="Arial"/>
            </a:endParaRPr>
          </a:p>
        </p:txBody>
      </p:sp>
      <p:sp>
        <p:nvSpPr>
          <p:cNvPr id="21" name="Inhaltsplatzhalter 4">
            <a:extLst>
              <a:ext uri="{FF2B5EF4-FFF2-40B4-BE49-F238E27FC236}">
                <a16:creationId xmlns:a16="http://schemas.microsoft.com/office/drawing/2014/main" id="{F872731F-670F-551A-16A3-8A43646143B1}"/>
              </a:ext>
            </a:extLst>
          </p:cNvPr>
          <p:cNvSpPr txBox="1">
            <a:spLocks/>
          </p:cNvSpPr>
          <p:nvPr/>
        </p:nvSpPr>
        <p:spPr>
          <a:xfrm>
            <a:off x="269145" y="1716625"/>
            <a:ext cx="5660341" cy="493277"/>
          </a:xfrm>
          <a:prstGeom prst="rect">
            <a:avLst/>
          </a:prstGeom>
        </p:spPr>
        <p:txBody>
          <a:bodyPr wrap="square" lIns="0" tIns="0" rIns="0" bIns="0" anchor="ctr">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nSpc>
                <a:spcPct val="120000"/>
              </a:lnSpc>
            </a:pPr>
            <a:r>
              <a:rPr lang="en-US" sz="1400" dirty="0">
                <a:solidFill>
                  <a:schemeClr val="accent1"/>
                </a:solidFill>
                <a:latin typeface="+mn-lt"/>
              </a:rPr>
              <a:t>Biologics are effective in severe asthma, however individual patients’ responses may be suboptimal, leading to therapy switching or stopping</a:t>
            </a:r>
            <a:endParaRPr lang="en-US" sz="1400" baseline="30000" dirty="0">
              <a:solidFill>
                <a:schemeClr val="accent1"/>
              </a:solidFill>
              <a:latin typeface="+mn-lt"/>
            </a:endParaRPr>
          </a:p>
        </p:txBody>
      </p:sp>
      <p:pic>
        <p:nvPicPr>
          <p:cNvPr id="3" name="Picture 2">
            <a:extLst>
              <a:ext uri="{FF2B5EF4-FFF2-40B4-BE49-F238E27FC236}">
                <a16:creationId xmlns:a16="http://schemas.microsoft.com/office/drawing/2014/main" id="{DAB66EBB-AC44-ED4F-D350-B1C5B89765E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86035" y="2016557"/>
            <a:ext cx="6005965" cy="3621362"/>
          </a:xfrm>
          <a:prstGeom prst="rect">
            <a:avLst/>
          </a:prstGeom>
          <a:noFill/>
        </p:spPr>
      </p:pic>
      <p:sp>
        <p:nvSpPr>
          <p:cNvPr id="6" name="TextBox 7">
            <a:extLst>
              <a:ext uri="{FF2B5EF4-FFF2-40B4-BE49-F238E27FC236}">
                <a16:creationId xmlns:a16="http://schemas.microsoft.com/office/drawing/2014/main" id="{F490689B-7261-BCEA-E1C7-3A501F5BA245}"/>
              </a:ext>
            </a:extLst>
          </p:cNvPr>
          <p:cNvSpPr txBox="1"/>
          <p:nvPr/>
        </p:nvSpPr>
        <p:spPr>
          <a:xfrm>
            <a:off x="7161376" y="1654406"/>
            <a:ext cx="3905428" cy="307777"/>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b="1" dirty="0">
                <a:solidFill>
                  <a:schemeClr val="accent1"/>
                </a:solidFill>
              </a:rPr>
              <a:t>Patients and patterns of biologic use</a:t>
            </a:r>
            <a:endParaRPr lang="en-US" dirty="0">
              <a:solidFill>
                <a:schemeClr val="accen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7">
          <a:extLst>
            <a:ext uri="{FF2B5EF4-FFF2-40B4-BE49-F238E27FC236}">
              <a16:creationId xmlns:a16="http://schemas.microsoft.com/office/drawing/2014/main" id="{35981216-196A-366B-43F9-5AED8330AFAA}"/>
            </a:ext>
          </a:extLst>
        </p:cNvPr>
        <p:cNvGrpSpPr/>
        <p:nvPr/>
      </p:nvGrpSpPr>
      <p:grpSpPr>
        <a:xfrm>
          <a:off x="0" y="0"/>
          <a:ext cx="0" cy="0"/>
          <a:chOff x="0" y="0"/>
          <a:chExt cx="0" cy="0"/>
        </a:xfrm>
      </p:grpSpPr>
      <p:sp>
        <p:nvSpPr>
          <p:cNvPr id="128" name="Google Shape;128;p24">
            <a:extLst>
              <a:ext uri="{FF2B5EF4-FFF2-40B4-BE49-F238E27FC236}">
                <a16:creationId xmlns:a16="http://schemas.microsoft.com/office/drawing/2014/main" id="{C3DF90C7-2FE0-0AEC-DBF5-6752E96316B9}"/>
              </a:ext>
            </a:extLst>
          </p:cNvPr>
          <p:cNvSpPr txBox="1">
            <a:spLocks noGrp="1"/>
          </p:cNvSpPr>
          <p:nvPr>
            <p:ph type="title"/>
          </p:nvPr>
        </p:nvSpPr>
        <p:spPr>
          <a:xfrm>
            <a:off x="209111" y="397600"/>
            <a:ext cx="10429512" cy="451076"/>
          </a:xfrm>
          <a:prstGeom prst="rect">
            <a:avLst/>
          </a:prstGeom>
          <a:noFill/>
          <a:ln>
            <a:noFill/>
          </a:ln>
        </p:spPr>
        <p:txBody>
          <a:bodyPr spcFirstLastPara="1" wrap="square" lIns="0" tIns="60933" rIns="12190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US" sz="1800" b="1" dirty="0">
                <a:solidFill>
                  <a:schemeClr val="accent1"/>
                </a:solidFill>
              </a:rPr>
              <a:t>B</a:t>
            </a:r>
            <a:r>
              <a:rPr lang="en-GB" sz="1800" b="1" dirty="0">
                <a:solidFill>
                  <a:schemeClr val="accent1"/>
                </a:solidFill>
              </a:rPr>
              <a:t>iologic initiators (pre-biologic initiation) were more likely to have uncontrolled asthma, and had more exacerbations and higher biomarker levels than non-initiators (within 12 months before the index date) </a:t>
            </a:r>
          </a:p>
        </p:txBody>
      </p:sp>
      <p:sp>
        <p:nvSpPr>
          <p:cNvPr id="2" name="TextBox 1">
            <a:extLst>
              <a:ext uri="{FF2B5EF4-FFF2-40B4-BE49-F238E27FC236}">
                <a16:creationId xmlns:a16="http://schemas.microsoft.com/office/drawing/2014/main" id="{401DB690-29F5-2CEC-169F-E7BF46D08994}"/>
              </a:ext>
            </a:extLst>
          </p:cNvPr>
          <p:cNvSpPr txBox="1"/>
          <p:nvPr/>
        </p:nvSpPr>
        <p:spPr>
          <a:xfrm>
            <a:off x="0" y="6519446"/>
            <a:ext cx="11169937" cy="338554"/>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GB" sz="800" dirty="0">
                <a:solidFill>
                  <a:srgbClr val="404040"/>
                </a:solidFill>
                <a:ea typeface="+mn-ea"/>
              </a:rPr>
              <a:t>BEC = Blood eosinophil count; </a:t>
            </a:r>
            <a:r>
              <a:rPr lang="en-GB" sz="800" dirty="0" err="1">
                <a:solidFill>
                  <a:srgbClr val="404040"/>
                </a:solidFill>
                <a:ea typeface="+mn-ea"/>
              </a:rPr>
              <a:t>FeNO</a:t>
            </a:r>
            <a:r>
              <a:rPr lang="en-GB" sz="800" dirty="0">
                <a:solidFill>
                  <a:srgbClr val="404040"/>
                </a:solidFill>
                <a:ea typeface="+mn-ea"/>
              </a:rPr>
              <a:t> = Fractional exhaled nitric oxide; </a:t>
            </a:r>
            <a:r>
              <a:rPr lang="en-GB" sz="800" dirty="0" err="1">
                <a:solidFill>
                  <a:srgbClr val="404040"/>
                </a:solidFill>
                <a:ea typeface="+mn-ea"/>
              </a:rPr>
              <a:t>IgE</a:t>
            </a:r>
            <a:r>
              <a:rPr lang="en-GB" sz="800" dirty="0">
                <a:solidFill>
                  <a:srgbClr val="404040"/>
                </a:solidFill>
                <a:ea typeface="+mn-ea"/>
              </a:rPr>
              <a:t> = Immunoglobulin E; IQR = Interquartile range; LTOCS = Long-term oral corticosteroids</a:t>
            </a:r>
          </a:p>
          <a:p>
            <a:r>
              <a:rPr lang="en-US" sz="800" dirty="0">
                <a:solidFill>
                  <a:srgbClr val="404040"/>
                </a:solidFill>
                <a:ea typeface="+mn-ea"/>
                <a:cs typeface="+mn-cs"/>
              </a:rPr>
              <a:t>Tran TN. et al., Real-World Biologic Use Patterns in Severe Asthma, 2015–2021: the CLEAR Study. </a:t>
            </a:r>
            <a:r>
              <a:rPr lang="en-US" sz="800" i="1" dirty="0" err="1">
                <a:solidFill>
                  <a:srgbClr val="404040"/>
                </a:solidFill>
                <a:ea typeface="+mn-ea"/>
                <a:cs typeface="+mn-cs"/>
              </a:rPr>
              <a:t>Pragmat</a:t>
            </a:r>
            <a:r>
              <a:rPr lang="en-US" sz="800" i="1" dirty="0">
                <a:solidFill>
                  <a:srgbClr val="404040"/>
                </a:solidFill>
                <a:ea typeface="+mn-ea"/>
                <a:cs typeface="+mn-cs"/>
              </a:rPr>
              <a:t> </a:t>
            </a:r>
            <a:r>
              <a:rPr lang="en-US" sz="800" i="1" dirty="0" err="1">
                <a:solidFill>
                  <a:srgbClr val="404040"/>
                </a:solidFill>
                <a:ea typeface="+mn-ea"/>
                <a:cs typeface="+mn-cs"/>
              </a:rPr>
              <a:t>Obs</a:t>
            </a:r>
            <a:r>
              <a:rPr lang="en-US" sz="800" i="1" dirty="0">
                <a:solidFill>
                  <a:srgbClr val="404040"/>
                </a:solidFill>
                <a:ea typeface="+mn-ea"/>
                <a:cs typeface="+mn-cs"/>
              </a:rPr>
              <a:t> Res</a:t>
            </a:r>
            <a:r>
              <a:rPr lang="en-US" sz="800" dirty="0">
                <a:solidFill>
                  <a:srgbClr val="404040"/>
                </a:solidFill>
                <a:ea typeface="+mn-ea"/>
                <a:cs typeface="+mn-cs"/>
              </a:rPr>
              <a:t>. In press</a:t>
            </a:r>
          </a:p>
        </p:txBody>
      </p:sp>
      <p:graphicFrame>
        <p:nvGraphicFramePr>
          <p:cNvPr id="4" name="Chart 3">
            <a:extLst>
              <a:ext uri="{FF2B5EF4-FFF2-40B4-BE49-F238E27FC236}">
                <a16:creationId xmlns:a16="http://schemas.microsoft.com/office/drawing/2014/main" id="{9BB9B4E7-765A-F9D0-3C12-F5ECB57B9FC6}"/>
              </a:ext>
            </a:extLst>
          </p:cNvPr>
          <p:cNvGraphicFramePr>
            <a:graphicFrameLocks/>
          </p:cNvGraphicFramePr>
          <p:nvPr>
            <p:extLst>
              <p:ext uri="{D42A27DB-BD31-4B8C-83A1-F6EECF244321}">
                <p14:modId xmlns:p14="http://schemas.microsoft.com/office/powerpoint/2010/main" val="4293633934"/>
              </p:ext>
            </p:extLst>
          </p:nvPr>
        </p:nvGraphicFramePr>
        <p:xfrm>
          <a:off x="-350022" y="1886188"/>
          <a:ext cx="8643647" cy="4450751"/>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a:extLst>
              <a:ext uri="{FF2B5EF4-FFF2-40B4-BE49-F238E27FC236}">
                <a16:creationId xmlns:a16="http://schemas.microsoft.com/office/drawing/2014/main" id="{2ECCCCE6-F96D-76A6-87C6-0A02B0AED139}"/>
              </a:ext>
            </a:extLst>
          </p:cNvPr>
          <p:cNvSpPr/>
          <p:nvPr/>
        </p:nvSpPr>
        <p:spPr>
          <a:xfrm>
            <a:off x="5521569" y="5081954"/>
            <a:ext cx="1336431" cy="193431"/>
          </a:xfrm>
          <a:prstGeom prst="rect">
            <a:avLst/>
          </a:prstGeom>
          <a:noFill/>
          <a:ln>
            <a:solidFill>
              <a:srgbClr val="9689A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C694C4EB-44BE-EC30-78C0-D9D575F6D20F}"/>
              </a:ext>
            </a:extLst>
          </p:cNvPr>
          <p:cNvSpPr/>
          <p:nvPr/>
        </p:nvSpPr>
        <p:spPr>
          <a:xfrm>
            <a:off x="5506916" y="3258688"/>
            <a:ext cx="1131276" cy="193431"/>
          </a:xfrm>
          <a:prstGeom prst="rect">
            <a:avLst/>
          </a:prstGeom>
          <a:noFill/>
          <a:ln>
            <a:solidFill>
              <a:srgbClr val="9689A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3B2FEC56-45FF-FE55-ABB3-3DB747A8BB45}"/>
              </a:ext>
            </a:extLst>
          </p:cNvPr>
          <p:cNvSpPr/>
          <p:nvPr/>
        </p:nvSpPr>
        <p:spPr>
          <a:xfrm>
            <a:off x="3546231" y="6111271"/>
            <a:ext cx="867508" cy="157643"/>
          </a:xfrm>
          <a:prstGeom prst="rect">
            <a:avLst/>
          </a:prstGeom>
          <a:noFill/>
          <a:ln>
            <a:solidFill>
              <a:srgbClr val="9689A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2578711C-7944-7570-0911-99E5856F3C13}"/>
              </a:ext>
            </a:extLst>
          </p:cNvPr>
          <p:cNvSpPr/>
          <p:nvPr/>
        </p:nvSpPr>
        <p:spPr>
          <a:xfrm>
            <a:off x="508049" y="4975380"/>
            <a:ext cx="1909835" cy="379135"/>
          </a:xfrm>
          <a:prstGeom prst="rect">
            <a:avLst/>
          </a:prstGeom>
          <a:noFill/>
          <a:ln>
            <a:solidFill>
              <a:srgbClr val="9689A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7">
            <a:extLst>
              <a:ext uri="{FF2B5EF4-FFF2-40B4-BE49-F238E27FC236}">
                <a16:creationId xmlns:a16="http://schemas.microsoft.com/office/drawing/2014/main" id="{D3E2D1BD-CB9E-5893-EE81-F586B92442EF}"/>
              </a:ext>
            </a:extLst>
          </p:cNvPr>
          <p:cNvSpPr txBox="1"/>
          <p:nvPr/>
        </p:nvSpPr>
        <p:spPr>
          <a:xfrm>
            <a:off x="6858000" y="5079795"/>
            <a:ext cx="898113" cy="261610"/>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1100" i="1" dirty="0">
                <a:solidFill>
                  <a:srgbClr val="9689A5"/>
                </a:solidFill>
              </a:rPr>
              <a:t>P</a:t>
            </a:r>
            <a:r>
              <a:rPr lang="en-US" sz="1100" dirty="0">
                <a:solidFill>
                  <a:srgbClr val="9689A5"/>
                </a:solidFill>
              </a:rPr>
              <a:t>&lt;0.001</a:t>
            </a:r>
          </a:p>
        </p:txBody>
      </p:sp>
      <p:sp>
        <p:nvSpPr>
          <p:cNvPr id="19" name="TextBox 7">
            <a:extLst>
              <a:ext uri="{FF2B5EF4-FFF2-40B4-BE49-F238E27FC236}">
                <a16:creationId xmlns:a16="http://schemas.microsoft.com/office/drawing/2014/main" id="{69A9D0CE-1E72-AC18-E4E1-329A03124BAB}"/>
              </a:ext>
            </a:extLst>
          </p:cNvPr>
          <p:cNvSpPr txBox="1"/>
          <p:nvPr/>
        </p:nvSpPr>
        <p:spPr>
          <a:xfrm>
            <a:off x="6638192" y="3237865"/>
            <a:ext cx="898113" cy="261610"/>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1100" i="1" dirty="0">
                <a:solidFill>
                  <a:srgbClr val="9689A5"/>
                </a:solidFill>
              </a:rPr>
              <a:t>P</a:t>
            </a:r>
            <a:r>
              <a:rPr lang="en-US" sz="1100" dirty="0">
                <a:solidFill>
                  <a:srgbClr val="9689A5"/>
                </a:solidFill>
              </a:rPr>
              <a:t>&lt;0.001</a:t>
            </a:r>
          </a:p>
        </p:txBody>
      </p:sp>
      <p:sp>
        <p:nvSpPr>
          <p:cNvPr id="20" name="TextBox 7">
            <a:extLst>
              <a:ext uri="{FF2B5EF4-FFF2-40B4-BE49-F238E27FC236}">
                <a16:creationId xmlns:a16="http://schemas.microsoft.com/office/drawing/2014/main" id="{341B0980-F316-5F0C-D28E-678FC58E6E44}"/>
              </a:ext>
            </a:extLst>
          </p:cNvPr>
          <p:cNvSpPr txBox="1"/>
          <p:nvPr/>
        </p:nvSpPr>
        <p:spPr>
          <a:xfrm>
            <a:off x="1198685" y="5343748"/>
            <a:ext cx="898113" cy="261610"/>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1100" i="1" dirty="0">
                <a:solidFill>
                  <a:srgbClr val="9689A5"/>
                </a:solidFill>
              </a:rPr>
              <a:t>P</a:t>
            </a:r>
            <a:r>
              <a:rPr lang="en-US" sz="1100" dirty="0">
                <a:solidFill>
                  <a:srgbClr val="9689A5"/>
                </a:solidFill>
              </a:rPr>
              <a:t>&lt;0.001</a:t>
            </a:r>
          </a:p>
        </p:txBody>
      </p:sp>
      <p:sp>
        <p:nvSpPr>
          <p:cNvPr id="21" name="TextBox 7">
            <a:extLst>
              <a:ext uri="{FF2B5EF4-FFF2-40B4-BE49-F238E27FC236}">
                <a16:creationId xmlns:a16="http://schemas.microsoft.com/office/drawing/2014/main" id="{D5F5E80E-7D0B-31CF-051C-663D02FEBCE6}"/>
              </a:ext>
            </a:extLst>
          </p:cNvPr>
          <p:cNvSpPr txBox="1"/>
          <p:nvPr/>
        </p:nvSpPr>
        <p:spPr>
          <a:xfrm>
            <a:off x="4388101" y="6059287"/>
            <a:ext cx="898113" cy="261610"/>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1100" i="1" dirty="0">
                <a:solidFill>
                  <a:srgbClr val="9689A5"/>
                </a:solidFill>
              </a:rPr>
              <a:t>P</a:t>
            </a:r>
            <a:r>
              <a:rPr lang="en-US" sz="1100" dirty="0">
                <a:solidFill>
                  <a:srgbClr val="9689A5"/>
                </a:solidFill>
              </a:rPr>
              <a:t>&lt;0.001</a:t>
            </a:r>
          </a:p>
        </p:txBody>
      </p:sp>
      <p:graphicFrame>
        <p:nvGraphicFramePr>
          <p:cNvPr id="22" name="Table 21">
            <a:extLst>
              <a:ext uri="{FF2B5EF4-FFF2-40B4-BE49-F238E27FC236}">
                <a16:creationId xmlns:a16="http://schemas.microsoft.com/office/drawing/2014/main" id="{525BB19F-D4A4-9C69-E649-A9D0175757AC}"/>
              </a:ext>
            </a:extLst>
          </p:cNvPr>
          <p:cNvGraphicFramePr>
            <a:graphicFrameLocks noGrp="1"/>
          </p:cNvGraphicFramePr>
          <p:nvPr>
            <p:extLst>
              <p:ext uri="{D42A27DB-BD31-4B8C-83A1-F6EECF244321}">
                <p14:modId xmlns:p14="http://schemas.microsoft.com/office/powerpoint/2010/main" val="1897284291"/>
              </p:ext>
            </p:extLst>
          </p:nvPr>
        </p:nvGraphicFramePr>
        <p:xfrm>
          <a:off x="7769467" y="2826049"/>
          <a:ext cx="4143370" cy="2011680"/>
        </p:xfrm>
        <a:graphic>
          <a:graphicData uri="http://schemas.openxmlformats.org/drawingml/2006/table">
            <a:tbl>
              <a:tblPr firstRow="1" bandRow="1">
                <a:tableStyleId>{5C22544A-7EE6-4342-B048-85BDC9FD1C3A}</a:tableStyleId>
              </a:tblPr>
              <a:tblGrid>
                <a:gridCol w="1499944">
                  <a:extLst>
                    <a:ext uri="{9D8B030D-6E8A-4147-A177-3AD203B41FA5}">
                      <a16:colId xmlns:a16="http://schemas.microsoft.com/office/drawing/2014/main" val="2114225482"/>
                    </a:ext>
                  </a:extLst>
                </a:gridCol>
                <a:gridCol w="983113">
                  <a:extLst>
                    <a:ext uri="{9D8B030D-6E8A-4147-A177-3AD203B41FA5}">
                      <a16:colId xmlns:a16="http://schemas.microsoft.com/office/drawing/2014/main" val="399703683"/>
                    </a:ext>
                  </a:extLst>
                </a:gridCol>
                <a:gridCol w="913514">
                  <a:extLst>
                    <a:ext uri="{9D8B030D-6E8A-4147-A177-3AD203B41FA5}">
                      <a16:colId xmlns:a16="http://schemas.microsoft.com/office/drawing/2014/main" val="93423774"/>
                    </a:ext>
                  </a:extLst>
                </a:gridCol>
                <a:gridCol w="746799">
                  <a:extLst>
                    <a:ext uri="{9D8B030D-6E8A-4147-A177-3AD203B41FA5}">
                      <a16:colId xmlns:a16="http://schemas.microsoft.com/office/drawing/2014/main" val="909281558"/>
                    </a:ext>
                  </a:extLst>
                </a:gridCol>
              </a:tblGrid>
              <a:tr h="429154">
                <a:tc>
                  <a:txBody>
                    <a:bodyPr/>
                    <a:lstStyle/>
                    <a:p>
                      <a:r>
                        <a:rPr lang="en-US" sz="1200" dirty="0"/>
                        <a:t>Biomarker</a:t>
                      </a:r>
                      <a:endParaRPr lang="en-GB" sz="1200" dirty="0"/>
                    </a:p>
                  </a:txBody>
                  <a:tcPr anchor="ctr">
                    <a:solidFill>
                      <a:srgbClr val="9689A5"/>
                    </a:solidFill>
                  </a:tcPr>
                </a:tc>
                <a:tc>
                  <a:txBody>
                    <a:bodyPr/>
                    <a:lstStyle/>
                    <a:p>
                      <a:r>
                        <a:rPr lang="en-US" sz="1200" dirty="0"/>
                        <a:t>Initiators</a:t>
                      </a:r>
                      <a:endParaRPr lang="en-GB" sz="1200" dirty="0"/>
                    </a:p>
                  </a:txBody>
                  <a:tcPr anchor="ctr">
                    <a:solidFill>
                      <a:srgbClr val="9689A5"/>
                    </a:solidFill>
                  </a:tcPr>
                </a:tc>
                <a:tc>
                  <a:txBody>
                    <a:bodyPr/>
                    <a:lstStyle/>
                    <a:p>
                      <a:r>
                        <a:rPr lang="en-US" sz="1200" dirty="0"/>
                        <a:t>Non-initiators</a:t>
                      </a:r>
                      <a:endParaRPr lang="en-GB" sz="1200" dirty="0"/>
                    </a:p>
                  </a:txBody>
                  <a:tcPr anchor="ctr">
                    <a:solidFill>
                      <a:srgbClr val="9689A5"/>
                    </a:solidFill>
                  </a:tcPr>
                </a:tc>
                <a:tc>
                  <a:txBody>
                    <a:bodyPr/>
                    <a:lstStyle/>
                    <a:p>
                      <a:r>
                        <a:rPr lang="en-US" sz="1200" i="1" dirty="0"/>
                        <a:t>P</a:t>
                      </a:r>
                      <a:r>
                        <a:rPr lang="en-US" sz="1200" dirty="0"/>
                        <a:t> value</a:t>
                      </a:r>
                      <a:endParaRPr lang="en-GB" sz="1200" dirty="0"/>
                    </a:p>
                  </a:txBody>
                  <a:tcPr anchor="ctr">
                    <a:solidFill>
                      <a:srgbClr val="9689A5"/>
                    </a:solidFill>
                  </a:tcPr>
                </a:tc>
                <a:extLst>
                  <a:ext uri="{0D108BD9-81ED-4DB2-BD59-A6C34878D82A}">
                    <a16:rowId xmlns:a16="http://schemas.microsoft.com/office/drawing/2014/main" val="3215904789"/>
                  </a:ext>
                </a:extLst>
              </a:tr>
              <a:tr h="429154">
                <a:tc>
                  <a:txBody>
                    <a:bodyPr/>
                    <a:lstStyle/>
                    <a:p>
                      <a:r>
                        <a:rPr lang="en-US" sz="1200" b="1" dirty="0">
                          <a:solidFill>
                            <a:schemeClr val="tx1"/>
                          </a:solidFill>
                        </a:rPr>
                        <a:t>BEC</a:t>
                      </a:r>
                      <a:r>
                        <a:rPr lang="en-US" sz="1200" dirty="0">
                          <a:solidFill>
                            <a:schemeClr val="tx1"/>
                          </a:solidFill>
                        </a:rPr>
                        <a:t>, median (IQR), cells/µL</a:t>
                      </a:r>
                      <a:endParaRPr lang="en-GB" sz="1200" dirty="0">
                        <a:solidFill>
                          <a:schemeClr val="tx1"/>
                        </a:solidFill>
                      </a:endParaRPr>
                    </a:p>
                  </a:txBody>
                  <a:tcPr anchor="ct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r>
                        <a:rPr lang="en-GB" sz="1200" dirty="0">
                          <a:solidFill>
                            <a:schemeClr val="bg1">
                              <a:lumMod val="85000"/>
                            </a:schemeClr>
                          </a:solidFill>
                        </a:rPr>
                        <a:t>N=1671</a:t>
                      </a:r>
                    </a:p>
                    <a:p>
                      <a:r>
                        <a:rPr lang="en-GB" sz="1200" dirty="0">
                          <a:solidFill>
                            <a:schemeClr val="tx1"/>
                          </a:solidFill>
                        </a:rPr>
                        <a:t>300 (480)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solidFill>
                            <a:schemeClr val="bg1">
                              <a:lumMod val="85000"/>
                            </a:schemeClr>
                          </a:solidFill>
                        </a:rPr>
                        <a:t>N=1216</a:t>
                      </a:r>
                    </a:p>
                    <a:p>
                      <a:r>
                        <a:rPr lang="en-GB" sz="1200" dirty="0">
                          <a:solidFill>
                            <a:schemeClr val="tx1"/>
                          </a:solidFill>
                        </a:rPr>
                        <a:t>200 (260)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&lt;0.001</a:t>
                      </a:r>
                      <a:endParaRPr lang="en-GB" sz="1200" dirty="0">
                        <a:solidFill>
                          <a:schemeClr val="tx1"/>
                        </a:solidFill>
                      </a:endParaRPr>
                    </a:p>
                  </a:txBody>
                  <a:tcPr anchor="ct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2542693"/>
                  </a:ext>
                </a:extLst>
              </a:tr>
              <a:tr h="429154">
                <a:tc>
                  <a:txBody>
                    <a:bodyPr/>
                    <a:lstStyle/>
                    <a:p>
                      <a:r>
                        <a:rPr lang="en-US" sz="1200" b="1" dirty="0" err="1">
                          <a:solidFill>
                            <a:schemeClr val="tx1"/>
                          </a:solidFill>
                        </a:rPr>
                        <a:t>FeNO</a:t>
                      </a:r>
                      <a:r>
                        <a:rPr lang="en-US" sz="1200" dirty="0">
                          <a:solidFill>
                            <a:schemeClr val="tx1"/>
                          </a:solidFill>
                        </a:rPr>
                        <a:t>, median (IQR), ppb</a:t>
                      </a:r>
                      <a:endParaRPr lang="en-GB" sz="1200" dirty="0">
                        <a:solidFill>
                          <a:schemeClr val="tx1"/>
                        </a:solidFill>
                      </a:endParaRPr>
                    </a:p>
                  </a:txBody>
                  <a:tcPr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solidFill>
                            <a:schemeClr val="bg1">
                              <a:lumMod val="85000"/>
                            </a:schemeClr>
                          </a:solidFill>
                        </a:rPr>
                        <a:t>N=1159</a:t>
                      </a:r>
                    </a:p>
                    <a:p>
                      <a:r>
                        <a:rPr lang="en-GB" sz="1200" dirty="0">
                          <a:solidFill>
                            <a:schemeClr val="tx1"/>
                          </a:solidFill>
                        </a:rPr>
                        <a:t>35 (49)</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solidFill>
                            <a:schemeClr val="bg1">
                              <a:lumMod val="85000"/>
                            </a:schemeClr>
                          </a:solidFill>
                        </a:rPr>
                        <a:t>N=544</a:t>
                      </a:r>
                    </a:p>
                    <a:p>
                      <a:r>
                        <a:rPr lang="en-GB" sz="1200" dirty="0">
                          <a:solidFill>
                            <a:schemeClr val="tx1"/>
                          </a:solidFill>
                        </a:rPr>
                        <a:t>22 (32)</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&lt;0.001</a:t>
                      </a:r>
                      <a:endParaRPr lang="en-GB" sz="1200" dirty="0">
                        <a:solidFill>
                          <a:schemeClr val="tx1"/>
                        </a:solidFill>
                      </a:endParaRPr>
                    </a:p>
                  </a:txBody>
                  <a:tcPr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8811961"/>
                  </a:ext>
                </a:extLst>
              </a:tr>
              <a:tr h="429154">
                <a:tc>
                  <a:txBody>
                    <a:bodyPr/>
                    <a:lstStyle/>
                    <a:p>
                      <a:r>
                        <a:rPr lang="en-US" sz="1200" b="1" dirty="0">
                          <a:solidFill>
                            <a:schemeClr val="tx1"/>
                          </a:solidFill>
                        </a:rPr>
                        <a:t>Serum total </a:t>
                      </a:r>
                      <a:r>
                        <a:rPr lang="en-US" sz="1200" b="1" dirty="0" err="1">
                          <a:solidFill>
                            <a:schemeClr val="tx1"/>
                          </a:solidFill>
                        </a:rPr>
                        <a:t>IgE</a:t>
                      </a:r>
                      <a:r>
                        <a:rPr lang="en-US" sz="1200" dirty="0">
                          <a:solidFill>
                            <a:schemeClr val="tx1"/>
                          </a:solidFill>
                        </a:rPr>
                        <a:t>, median (IQR), IU/mL</a:t>
                      </a:r>
                      <a:endParaRPr lang="en-GB" sz="1200" dirty="0">
                        <a:solidFill>
                          <a:schemeClr val="tx1"/>
                        </a:solidFill>
                      </a:endParaRPr>
                    </a:p>
                  </a:txBody>
                  <a:tcPr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solidFill>
                            <a:schemeClr val="bg1">
                              <a:lumMod val="85000"/>
                            </a:schemeClr>
                          </a:solidFill>
                        </a:rPr>
                        <a:t>N=1476</a:t>
                      </a:r>
                    </a:p>
                    <a:p>
                      <a:r>
                        <a:rPr lang="en-GB" sz="1200" dirty="0">
                          <a:solidFill>
                            <a:schemeClr val="tx1"/>
                          </a:solidFill>
                        </a:rPr>
                        <a:t>191 (428)</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solidFill>
                            <a:schemeClr val="bg1">
                              <a:lumMod val="85000"/>
                            </a:schemeClr>
                          </a:solidFill>
                        </a:rPr>
                        <a:t>N=893</a:t>
                      </a:r>
                    </a:p>
                    <a:p>
                      <a:r>
                        <a:rPr lang="en-GB" sz="1200" dirty="0">
                          <a:solidFill>
                            <a:schemeClr val="tx1"/>
                          </a:solidFill>
                        </a:rPr>
                        <a:t>63 (229)</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&lt;0.001</a:t>
                      </a:r>
                      <a:endParaRPr lang="en-GB" sz="1200" dirty="0">
                        <a:solidFill>
                          <a:schemeClr val="tx1"/>
                        </a:solidFill>
                      </a:endParaRPr>
                    </a:p>
                  </a:txBody>
                  <a:tcPr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4822344"/>
                  </a:ext>
                </a:extLst>
              </a:tr>
            </a:tbl>
          </a:graphicData>
        </a:graphic>
      </p:graphicFrame>
      <p:sp>
        <p:nvSpPr>
          <p:cNvPr id="24" name="TextBox 7">
            <a:extLst>
              <a:ext uri="{FF2B5EF4-FFF2-40B4-BE49-F238E27FC236}">
                <a16:creationId xmlns:a16="http://schemas.microsoft.com/office/drawing/2014/main" id="{3472F64D-5AE7-FDA7-156A-529AB77A8318}"/>
              </a:ext>
            </a:extLst>
          </p:cNvPr>
          <p:cNvSpPr txBox="1"/>
          <p:nvPr/>
        </p:nvSpPr>
        <p:spPr>
          <a:xfrm>
            <a:off x="7756113" y="2160429"/>
            <a:ext cx="4156723" cy="461665"/>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1200" b="1" dirty="0">
                <a:solidFill>
                  <a:schemeClr val="accent1"/>
                </a:solidFill>
              </a:rPr>
              <a:t>Biomarkers of initiators (before biologic initiation) and non-initiators (within 12 months before the index date)</a:t>
            </a:r>
          </a:p>
        </p:txBody>
      </p:sp>
      <p:sp>
        <p:nvSpPr>
          <p:cNvPr id="25" name="TextBox 7">
            <a:extLst>
              <a:ext uri="{FF2B5EF4-FFF2-40B4-BE49-F238E27FC236}">
                <a16:creationId xmlns:a16="http://schemas.microsoft.com/office/drawing/2014/main" id="{37AAEC8A-FD83-44B7-62E9-6C69F9465008}"/>
              </a:ext>
            </a:extLst>
          </p:cNvPr>
          <p:cNvSpPr txBox="1"/>
          <p:nvPr/>
        </p:nvSpPr>
        <p:spPr>
          <a:xfrm>
            <a:off x="1610845" y="1307369"/>
            <a:ext cx="4892728" cy="461665"/>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1200" b="1" dirty="0">
                <a:solidFill>
                  <a:schemeClr val="accent1"/>
                </a:solidFill>
              </a:rPr>
              <a:t>Characteristics of initiators (before biologic initiation) and non-initiators (within 12 months before the index date), % of patients</a:t>
            </a:r>
          </a:p>
        </p:txBody>
      </p:sp>
    </p:spTree>
    <p:extLst>
      <p:ext uri="{BB962C8B-B14F-4D97-AF65-F5344CB8AC3E}">
        <p14:creationId xmlns:p14="http://schemas.microsoft.com/office/powerpoint/2010/main" val="2938331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7">
          <a:extLst>
            <a:ext uri="{FF2B5EF4-FFF2-40B4-BE49-F238E27FC236}">
              <a16:creationId xmlns:a16="http://schemas.microsoft.com/office/drawing/2014/main" id="{51862FA3-9057-E41D-247F-E1838CD9BC7D}"/>
            </a:ext>
          </a:extLst>
        </p:cNvPr>
        <p:cNvGrpSpPr/>
        <p:nvPr/>
      </p:nvGrpSpPr>
      <p:grpSpPr>
        <a:xfrm>
          <a:off x="0" y="0"/>
          <a:ext cx="0" cy="0"/>
          <a:chOff x="0" y="0"/>
          <a:chExt cx="0" cy="0"/>
        </a:xfrm>
      </p:grpSpPr>
      <p:sp>
        <p:nvSpPr>
          <p:cNvPr id="128" name="Google Shape;128;p24">
            <a:extLst>
              <a:ext uri="{FF2B5EF4-FFF2-40B4-BE49-F238E27FC236}">
                <a16:creationId xmlns:a16="http://schemas.microsoft.com/office/drawing/2014/main" id="{4CCCFD5B-3C75-CB10-4D8C-4A8994730D30}"/>
              </a:ext>
            </a:extLst>
          </p:cNvPr>
          <p:cNvSpPr txBox="1">
            <a:spLocks noGrp="1"/>
          </p:cNvSpPr>
          <p:nvPr>
            <p:ph type="title"/>
          </p:nvPr>
        </p:nvSpPr>
        <p:spPr>
          <a:xfrm>
            <a:off x="198128" y="408997"/>
            <a:ext cx="10729506" cy="451076"/>
          </a:xfrm>
          <a:prstGeom prst="rect">
            <a:avLst/>
          </a:prstGeom>
          <a:noFill/>
          <a:ln>
            <a:noFill/>
          </a:ln>
        </p:spPr>
        <p:txBody>
          <a:bodyPr spcFirstLastPara="1" wrap="square" lIns="0" tIns="60933" rIns="12190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US" sz="1800" b="1" dirty="0">
                <a:solidFill>
                  <a:schemeClr val="accent1"/>
                </a:solidFill>
              </a:rPr>
              <a:t>Pre-biologic initiation, continuers were more likely than switchers or stoppers to have uncontrolled asthma; switchers had higher </a:t>
            </a:r>
            <a:r>
              <a:rPr lang="en-US" sz="1800" b="1" dirty="0" err="1">
                <a:solidFill>
                  <a:schemeClr val="accent1"/>
                </a:solidFill>
              </a:rPr>
              <a:t>FeNO</a:t>
            </a:r>
            <a:r>
              <a:rPr lang="en-US" sz="1800" b="1" dirty="0">
                <a:solidFill>
                  <a:schemeClr val="accent1"/>
                </a:solidFill>
              </a:rPr>
              <a:t> levels and were less likely to be receiving LTOCS than continuers or stoppers</a:t>
            </a:r>
            <a:endParaRPr lang="en-GB" sz="1800" b="1" dirty="0">
              <a:solidFill>
                <a:schemeClr val="accent1"/>
              </a:solidFill>
            </a:endParaRPr>
          </a:p>
        </p:txBody>
      </p:sp>
      <p:sp>
        <p:nvSpPr>
          <p:cNvPr id="2" name="TextBox 1">
            <a:extLst>
              <a:ext uri="{FF2B5EF4-FFF2-40B4-BE49-F238E27FC236}">
                <a16:creationId xmlns:a16="http://schemas.microsoft.com/office/drawing/2014/main" id="{692C9BCD-0644-0BEB-EAB6-485ADA12F0BD}"/>
              </a:ext>
            </a:extLst>
          </p:cNvPr>
          <p:cNvSpPr txBox="1"/>
          <p:nvPr/>
        </p:nvSpPr>
        <p:spPr>
          <a:xfrm>
            <a:off x="0" y="6519446"/>
            <a:ext cx="11169937" cy="338554"/>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800" b="0" i="0" u="none" strike="noStrike" kern="1200" cap="none" spc="0" normalizeH="0" baseline="0" noProof="0" dirty="0">
                <a:ln>
                  <a:noFill/>
                </a:ln>
                <a:solidFill>
                  <a:srgbClr val="404040"/>
                </a:solidFill>
                <a:effectLst/>
                <a:uLnTx/>
                <a:uFillTx/>
                <a:latin typeface="Arial"/>
                <a:ea typeface="+mn-ea"/>
                <a:cs typeface="Arial"/>
                <a:sym typeface="Arial"/>
              </a:rPr>
              <a:t>BEC = Blood eosinophil count; </a:t>
            </a:r>
            <a:r>
              <a:rPr kumimoji="0" lang="en-GB" sz="800" b="0" i="0" u="none" strike="noStrike" kern="1200" cap="none" spc="0" normalizeH="0" baseline="0" noProof="0" dirty="0" err="1">
                <a:ln>
                  <a:noFill/>
                </a:ln>
                <a:solidFill>
                  <a:srgbClr val="404040"/>
                </a:solidFill>
                <a:effectLst/>
                <a:uLnTx/>
                <a:uFillTx/>
                <a:latin typeface="Arial"/>
                <a:ea typeface="+mn-ea"/>
                <a:cs typeface="Arial"/>
                <a:sym typeface="Arial"/>
              </a:rPr>
              <a:t>FeNO</a:t>
            </a:r>
            <a:r>
              <a:rPr kumimoji="0" lang="en-GB" sz="800" b="0" i="0" u="none" strike="noStrike" kern="1200" cap="none" spc="0" normalizeH="0" baseline="0" noProof="0" dirty="0">
                <a:ln>
                  <a:noFill/>
                </a:ln>
                <a:solidFill>
                  <a:srgbClr val="404040"/>
                </a:solidFill>
                <a:effectLst/>
                <a:uLnTx/>
                <a:uFillTx/>
                <a:latin typeface="Arial"/>
                <a:ea typeface="+mn-ea"/>
                <a:cs typeface="Arial"/>
                <a:sym typeface="Arial"/>
              </a:rPr>
              <a:t> = Fractional exhaled nitric oxide; </a:t>
            </a:r>
            <a:r>
              <a:rPr kumimoji="0" lang="en-GB" sz="800" b="0" i="0" u="none" strike="noStrike" kern="1200" cap="none" spc="0" normalizeH="0" baseline="0" noProof="0" dirty="0" err="1">
                <a:ln>
                  <a:noFill/>
                </a:ln>
                <a:solidFill>
                  <a:srgbClr val="404040"/>
                </a:solidFill>
                <a:effectLst/>
                <a:uLnTx/>
                <a:uFillTx/>
                <a:latin typeface="Arial"/>
                <a:ea typeface="+mn-ea"/>
                <a:cs typeface="Arial"/>
                <a:sym typeface="Arial"/>
              </a:rPr>
              <a:t>IgE</a:t>
            </a:r>
            <a:r>
              <a:rPr kumimoji="0" lang="en-GB" sz="800" b="0" i="0" u="none" strike="noStrike" kern="1200" cap="none" spc="0" normalizeH="0" baseline="0" noProof="0" dirty="0">
                <a:ln>
                  <a:noFill/>
                </a:ln>
                <a:solidFill>
                  <a:srgbClr val="404040"/>
                </a:solidFill>
                <a:effectLst/>
                <a:uLnTx/>
                <a:uFillTx/>
                <a:latin typeface="Arial"/>
                <a:ea typeface="+mn-ea"/>
                <a:cs typeface="Arial"/>
                <a:sym typeface="Arial"/>
              </a:rPr>
              <a:t> = Immunoglobulin E; IQR = Interquartile range; LTOCS = Long-term oral corticosteroids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800" b="0" i="0" u="none" strike="noStrike" kern="1200" cap="none" spc="0" normalizeH="0" baseline="0" noProof="0" dirty="0">
                <a:ln>
                  <a:noFill/>
                </a:ln>
                <a:solidFill>
                  <a:srgbClr val="404040"/>
                </a:solidFill>
                <a:effectLst/>
                <a:uLnTx/>
                <a:uFillTx/>
                <a:latin typeface="Arial"/>
                <a:ea typeface="+mn-ea"/>
                <a:cs typeface="Arial"/>
                <a:sym typeface="Arial"/>
              </a:rPr>
              <a:t>Tran TN. et al., Real-World Biologic Use Patterns in Severe Asthma, 2015–2021: the CLEAR Study. </a:t>
            </a:r>
            <a:r>
              <a:rPr kumimoji="0" lang="en-US" sz="800" b="0" i="1" u="none" strike="noStrike" kern="1200" cap="none" spc="0" normalizeH="0" baseline="0" noProof="0" dirty="0" err="1">
                <a:ln>
                  <a:noFill/>
                </a:ln>
                <a:solidFill>
                  <a:srgbClr val="404040"/>
                </a:solidFill>
                <a:effectLst/>
                <a:uLnTx/>
                <a:uFillTx/>
                <a:latin typeface="Arial"/>
                <a:ea typeface="+mn-ea"/>
                <a:cs typeface="Arial"/>
                <a:sym typeface="Arial"/>
              </a:rPr>
              <a:t>Pragmat</a:t>
            </a:r>
            <a:r>
              <a:rPr kumimoji="0" lang="en-US" sz="800" b="0" i="1" u="none" strike="noStrike" kern="1200" cap="none" spc="0" normalizeH="0" baseline="0" noProof="0" dirty="0">
                <a:ln>
                  <a:noFill/>
                </a:ln>
                <a:solidFill>
                  <a:srgbClr val="404040"/>
                </a:solidFill>
                <a:effectLst/>
                <a:uLnTx/>
                <a:uFillTx/>
                <a:latin typeface="Arial"/>
                <a:ea typeface="+mn-ea"/>
                <a:cs typeface="Arial"/>
                <a:sym typeface="Arial"/>
              </a:rPr>
              <a:t> </a:t>
            </a:r>
            <a:r>
              <a:rPr kumimoji="0" lang="en-US" sz="800" b="0" i="1" u="none" strike="noStrike" kern="1200" cap="none" spc="0" normalizeH="0" baseline="0" noProof="0" dirty="0" err="1">
                <a:ln>
                  <a:noFill/>
                </a:ln>
                <a:solidFill>
                  <a:srgbClr val="404040"/>
                </a:solidFill>
                <a:effectLst/>
                <a:uLnTx/>
                <a:uFillTx/>
                <a:latin typeface="Arial"/>
                <a:ea typeface="+mn-ea"/>
                <a:cs typeface="Arial"/>
                <a:sym typeface="Arial"/>
              </a:rPr>
              <a:t>Obs</a:t>
            </a:r>
            <a:r>
              <a:rPr kumimoji="0" lang="en-US" sz="800" b="0" i="1" u="none" strike="noStrike" kern="1200" cap="none" spc="0" normalizeH="0" baseline="0" noProof="0" dirty="0">
                <a:ln>
                  <a:noFill/>
                </a:ln>
                <a:solidFill>
                  <a:srgbClr val="404040"/>
                </a:solidFill>
                <a:effectLst/>
                <a:uLnTx/>
                <a:uFillTx/>
                <a:latin typeface="Arial"/>
                <a:ea typeface="+mn-ea"/>
                <a:cs typeface="Arial"/>
                <a:sym typeface="Arial"/>
              </a:rPr>
              <a:t> Res</a:t>
            </a:r>
            <a:r>
              <a:rPr kumimoji="0" lang="en-US" sz="800" b="0" i="0" u="none" strike="noStrike" kern="1200" cap="none" spc="0" normalizeH="0" baseline="0" noProof="0" dirty="0">
                <a:ln>
                  <a:noFill/>
                </a:ln>
                <a:solidFill>
                  <a:srgbClr val="404040"/>
                </a:solidFill>
                <a:effectLst/>
                <a:uLnTx/>
                <a:uFillTx/>
                <a:latin typeface="Arial"/>
                <a:ea typeface="+mn-ea"/>
                <a:cs typeface="Arial"/>
                <a:sym typeface="Arial"/>
              </a:rPr>
              <a:t>. In press</a:t>
            </a:r>
          </a:p>
        </p:txBody>
      </p:sp>
      <p:graphicFrame>
        <p:nvGraphicFramePr>
          <p:cNvPr id="22" name="Table 21">
            <a:extLst>
              <a:ext uri="{FF2B5EF4-FFF2-40B4-BE49-F238E27FC236}">
                <a16:creationId xmlns:a16="http://schemas.microsoft.com/office/drawing/2014/main" id="{824AFE0F-423C-B69E-5F67-D9DC812AE09A}"/>
              </a:ext>
            </a:extLst>
          </p:cNvPr>
          <p:cNvGraphicFramePr>
            <a:graphicFrameLocks noGrp="1"/>
          </p:cNvGraphicFramePr>
          <p:nvPr>
            <p:extLst>
              <p:ext uri="{D42A27DB-BD31-4B8C-83A1-F6EECF244321}">
                <p14:modId xmlns:p14="http://schemas.microsoft.com/office/powerpoint/2010/main" val="4224869209"/>
              </p:ext>
            </p:extLst>
          </p:nvPr>
        </p:nvGraphicFramePr>
        <p:xfrm>
          <a:off x="6594503" y="2776323"/>
          <a:ext cx="5418032" cy="1800754"/>
        </p:xfrm>
        <a:graphic>
          <a:graphicData uri="http://schemas.openxmlformats.org/drawingml/2006/table">
            <a:tbl>
              <a:tblPr firstRow="1" bandRow="1">
                <a:tableStyleId>{5C22544A-7EE6-4342-B048-85BDC9FD1C3A}</a:tableStyleId>
              </a:tblPr>
              <a:tblGrid>
                <a:gridCol w="1607066">
                  <a:extLst>
                    <a:ext uri="{9D8B030D-6E8A-4147-A177-3AD203B41FA5}">
                      <a16:colId xmlns:a16="http://schemas.microsoft.com/office/drawing/2014/main" val="2114225482"/>
                    </a:ext>
                  </a:extLst>
                </a:gridCol>
                <a:gridCol w="1053324">
                  <a:extLst>
                    <a:ext uri="{9D8B030D-6E8A-4147-A177-3AD203B41FA5}">
                      <a16:colId xmlns:a16="http://schemas.microsoft.com/office/drawing/2014/main" val="399703683"/>
                    </a:ext>
                  </a:extLst>
                </a:gridCol>
                <a:gridCol w="978754">
                  <a:extLst>
                    <a:ext uri="{9D8B030D-6E8A-4147-A177-3AD203B41FA5}">
                      <a16:colId xmlns:a16="http://schemas.microsoft.com/office/drawing/2014/main" val="93423774"/>
                    </a:ext>
                  </a:extLst>
                </a:gridCol>
                <a:gridCol w="978754">
                  <a:extLst>
                    <a:ext uri="{9D8B030D-6E8A-4147-A177-3AD203B41FA5}">
                      <a16:colId xmlns:a16="http://schemas.microsoft.com/office/drawing/2014/main" val="3249221319"/>
                    </a:ext>
                  </a:extLst>
                </a:gridCol>
                <a:gridCol w="800134">
                  <a:extLst>
                    <a:ext uri="{9D8B030D-6E8A-4147-A177-3AD203B41FA5}">
                      <a16:colId xmlns:a16="http://schemas.microsoft.com/office/drawing/2014/main" val="909281558"/>
                    </a:ext>
                  </a:extLst>
                </a:gridCol>
              </a:tblGrid>
              <a:tr h="429154">
                <a:tc>
                  <a:txBody>
                    <a:bodyPr/>
                    <a:lstStyle/>
                    <a:p>
                      <a:r>
                        <a:rPr lang="en-US" sz="1200" dirty="0"/>
                        <a:t>Biomarker</a:t>
                      </a:r>
                      <a:endParaRPr lang="en-GB" sz="1200" dirty="0"/>
                    </a:p>
                  </a:txBody>
                  <a:tcPr anchor="ctr">
                    <a:solidFill>
                      <a:srgbClr val="9689A5"/>
                    </a:solidFill>
                  </a:tcPr>
                </a:tc>
                <a:tc>
                  <a:txBody>
                    <a:bodyPr/>
                    <a:lstStyle/>
                    <a:p>
                      <a:r>
                        <a:rPr lang="en-US" sz="1200" dirty="0"/>
                        <a:t>Continuers</a:t>
                      </a:r>
                      <a:endParaRPr lang="en-GB" sz="1200" dirty="0"/>
                    </a:p>
                  </a:txBody>
                  <a:tcPr anchor="ctr">
                    <a:solidFill>
                      <a:srgbClr val="9689A5"/>
                    </a:solidFill>
                  </a:tcPr>
                </a:tc>
                <a:tc>
                  <a:txBody>
                    <a:bodyPr/>
                    <a:lstStyle/>
                    <a:p>
                      <a:r>
                        <a:rPr lang="en-US" sz="1200" dirty="0"/>
                        <a:t>Switchers</a:t>
                      </a:r>
                      <a:endParaRPr lang="en-GB" sz="1200" dirty="0"/>
                    </a:p>
                  </a:txBody>
                  <a:tcPr anchor="ctr">
                    <a:solidFill>
                      <a:srgbClr val="9689A5"/>
                    </a:solidFill>
                  </a:tcPr>
                </a:tc>
                <a:tc>
                  <a:txBody>
                    <a:bodyPr/>
                    <a:lstStyle/>
                    <a:p>
                      <a:r>
                        <a:rPr lang="en-US" sz="1200" dirty="0"/>
                        <a:t>Stoppers</a:t>
                      </a:r>
                      <a:endParaRPr lang="en-GB" sz="1200" dirty="0"/>
                    </a:p>
                  </a:txBody>
                  <a:tcPr anchor="ctr">
                    <a:solidFill>
                      <a:srgbClr val="9689A5"/>
                    </a:solidFill>
                  </a:tcPr>
                </a:tc>
                <a:tc>
                  <a:txBody>
                    <a:bodyPr/>
                    <a:lstStyle/>
                    <a:p>
                      <a:r>
                        <a:rPr lang="en-US" sz="1200" i="1" dirty="0"/>
                        <a:t>P</a:t>
                      </a:r>
                      <a:r>
                        <a:rPr lang="en-US" sz="1200" dirty="0"/>
                        <a:t> value</a:t>
                      </a:r>
                      <a:endParaRPr lang="en-GB" sz="1200" dirty="0"/>
                    </a:p>
                  </a:txBody>
                  <a:tcPr anchor="ctr">
                    <a:solidFill>
                      <a:srgbClr val="9689A5"/>
                    </a:solidFill>
                  </a:tcPr>
                </a:tc>
                <a:extLst>
                  <a:ext uri="{0D108BD9-81ED-4DB2-BD59-A6C34878D82A}">
                    <a16:rowId xmlns:a16="http://schemas.microsoft.com/office/drawing/2014/main" val="3215904789"/>
                  </a:ext>
                </a:extLst>
              </a:tr>
              <a:tr h="429154">
                <a:tc>
                  <a:txBody>
                    <a:bodyPr/>
                    <a:lstStyle/>
                    <a:p>
                      <a:r>
                        <a:rPr lang="en-US" sz="1200" b="1" dirty="0">
                          <a:solidFill>
                            <a:schemeClr val="tx1"/>
                          </a:solidFill>
                        </a:rPr>
                        <a:t>BEC</a:t>
                      </a:r>
                      <a:r>
                        <a:rPr lang="en-US" sz="1200" dirty="0">
                          <a:solidFill>
                            <a:schemeClr val="tx1"/>
                          </a:solidFill>
                        </a:rPr>
                        <a:t>, median (IQR), cells/µL</a:t>
                      </a:r>
                      <a:endParaRPr lang="en-GB" sz="1200" dirty="0">
                        <a:solidFill>
                          <a:schemeClr val="tx1"/>
                        </a:solidFill>
                      </a:endParaRPr>
                    </a:p>
                  </a:txBody>
                  <a:tcPr anchor="ct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GB" sz="1200" dirty="0">
                          <a:solidFill>
                            <a:schemeClr val="bg1">
                              <a:lumMod val="85000"/>
                            </a:schemeClr>
                          </a:solidFill>
                        </a:rPr>
                        <a:t>N=1005</a:t>
                      </a:r>
                    </a:p>
                    <a:p>
                      <a:pPr algn="ctr"/>
                      <a:r>
                        <a:rPr lang="en-GB" sz="1200" dirty="0">
                          <a:solidFill>
                            <a:schemeClr val="tx1"/>
                          </a:solidFill>
                        </a:rPr>
                        <a:t>340 (480)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solidFill>
                            <a:schemeClr val="bg1">
                              <a:lumMod val="85000"/>
                            </a:schemeClr>
                          </a:solidFill>
                        </a:rPr>
                        <a:t>N=433</a:t>
                      </a:r>
                    </a:p>
                    <a:p>
                      <a:pPr algn="ctr"/>
                      <a:r>
                        <a:rPr lang="en-GB" sz="1200" dirty="0">
                          <a:solidFill>
                            <a:schemeClr val="tx1"/>
                          </a:solidFill>
                        </a:rPr>
                        <a:t>300 (510)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solidFill>
                            <a:schemeClr val="bg1">
                              <a:lumMod val="85000"/>
                            </a:schemeClr>
                          </a:solidFill>
                        </a:rPr>
                        <a:t>N=233</a:t>
                      </a:r>
                    </a:p>
                    <a:p>
                      <a:pPr algn="ctr"/>
                      <a:r>
                        <a:rPr lang="en-GB" sz="1200" dirty="0">
                          <a:solidFill>
                            <a:schemeClr val="tx1"/>
                          </a:solidFill>
                        </a:rPr>
                        <a:t>300 (400)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0.007</a:t>
                      </a:r>
                      <a:endParaRPr lang="en-GB" sz="1200" dirty="0">
                        <a:solidFill>
                          <a:schemeClr val="tx1"/>
                        </a:solidFill>
                      </a:endParaRPr>
                    </a:p>
                  </a:txBody>
                  <a:tcPr anchor="ct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2542693"/>
                  </a:ext>
                </a:extLst>
              </a:tr>
              <a:tr h="429154">
                <a:tc>
                  <a:txBody>
                    <a:bodyPr/>
                    <a:lstStyle/>
                    <a:p>
                      <a:r>
                        <a:rPr lang="en-US" sz="1200" b="1" dirty="0" err="1">
                          <a:solidFill>
                            <a:schemeClr val="tx1"/>
                          </a:solidFill>
                        </a:rPr>
                        <a:t>FeNO</a:t>
                      </a:r>
                      <a:r>
                        <a:rPr lang="en-US" sz="1200" dirty="0">
                          <a:solidFill>
                            <a:schemeClr val="tx1"/>
                          </a:solidFill>
                        </a:rPr>
                        <a:t>, median (IQR), ppb</a:t>
                      </a:r>
                      <a:endParaRPr lang="en-GB" sz="1200" dirty="0">
                        <a:solidFill>
                          <a:schemeClr val="tx1"/>
                        </a:solidFill>
                      </a:endParaRPr>
                    </a:p>
                  </a:txBody>
                  <a:tcPr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solidFill>
                            <a:schemeClr val="bg1">
                              <a:lumMod val="85000"/>
                            </a:schemeClr>
                          </a:solidFill>
                        </a:rPr>
                        <a:t>N=691</a:t>
                      </a:r>
                    </a:p>
                    <a:p>
                      <a:pPr algn="ctr"/>
                      <a:r>
                        <a:rPr lang="en-GB" sz="1200" dirty="0">
                          <a:solidFill>
                            <a:schemeClr val="tx1"/>
                          </a:solidFill>
                        </a:rPr>
                        <a:t>33 (44)</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solidFill>
                            <a:schemeClr val="bg1">
                              <a:lumMod val="85000"/>
                            </a:schemeClr>
                          </a:solidFill>
                        </a:rPr>
                        <a:t>N=313</a:t>
                      </a:r>
                    </a:p>
                    <a:p>
                      <a:pPr algn="ctr"/>
                      <a:r>
                        <a:rPr lang="en-GB" sz="1200" dirty="0">
                          <a:solidFill>
                            <a:schemeClr val="tx1"/>
                          </a:solidFill>
                        </a:rPr>
                        <a:t>42 (53)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solidFill>
                            <a:schemeClr val="bg1">
                              <a:lumMod val="85000"/>
                            </a:schemeClr>
                          </a:solidFill>
                        </a:rPr>
                        <a:t>N=155</a:t>
                      </a:r>
                    </a:p>
                    <a:p>
                      <a:pPr algn="ctr"/>
                      <a:r>
                        <a:rPr lang="en-GB" sz="1200" dirty="0">
                          <a:solidFill>
                            <a:schemeClr val="tx1"/>
                          </a:solidFill>
                        </a:rPr>
                        <a:t>30 (53)</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0.001</a:t>
                      </a:r>
                      <a:endParaRPr lang="en-GB" sz="1200" dirty="0">
                        <a:solidFill>
                          <a:schemeClr val="tx1"/>
                        </a:solidFill>
                      </a:endParaRPr>
                    </a:p>
                  </a:txBody>
                  <a:tcPr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8811961"/>
                  </a:ext>
                </a:extLst>
              </a:tr>
              <a:tr h="429154">
                <a:tc>
                  <a:txBody>
                    <a:bodyPr/>
                    <a:lstStyle/>
                    <a:p>
                      <a:r>
                        <a:rPr lang="en-US" sz="1200" b="1" dirty="0">
                          <a:solidFill>
                            <a:schemeClr val="tx1"/>
                          </a:solidFill>
                        </a:rPr>
                        <a:t>Serum total </a:t>
                      </a:r>
                      <a:r>
                        <a:rPr lang="en-US" sz="1200" b="1" dirty="0" err="1">
                          <a:solidFill>
                            <a:schemeClr val="tx1"/>
                          </a:solidFill>
                        </a:rPr>
                        <a:t>IgE</a:t>
                      </a:r>
                      <a:r>
                        <a:rPr lang="en-US" sz="1200" dirty="0">
                          <a:solidFill>
                            <a:schemeClr val="tx1"/>
                          </a:solidFill>
                        </a:rPr>
                        <a:t>, median (IQR), IU/mL</a:t>
                      </a:r>
                      <a:endParaRPr lang="en-GB" sz="1200" dirty="0">
                        <a:solidFill>
                          <a:schemeClr val="tx1"/>
                        </a:solidFill>
                      </a:endParaRPr>
                    </a:p>
                  </a:txBody>
                  <a:tcPr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solidFill>
                            <a:schemeClr val="bg1">
                              <a:lumMod val="85000"/>
                            </a:schemeClr>
                          </a:solidFill>
                        </a:rPr>
                        <a:t>N=904</a:t>
                      </a:r>
                    </a:p>
                    <a:p>
                      <a:pPr algn="ctr"/>
                      <a:r>
                        <a:rPr lang="en-GB" sz="1200" dirty="0">
                          <a:solidFill>
                            <a:schemeClr val="tx1"/>
                          </a:solidFill>
                        </a:rPr>
                        <a:t>185 (411)</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solidFill>
                            <a:schemeClr val="bg1">
                              <a:lumMod val="85000"/>
                            </a:schemeClr>
                          </a:solidFill>
                        </a:rPr>
                        <a:t>N=367</a:t>
                      </a:r>
                    </a:p>
                    <a:p>
                      <a:pPr algn="ctr"/>
                      <a:r>
                        <a:rPr lang="en-GB" sz="1200" dirty="0">
                          <a:solidFill>
                            <a:schemeClr val="tx1"/>
                          </a:solidFill>
                        </a:rPr>
                        <a:t>197 (519)</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200" dirty="0">
                          <a:solidFill>
                            <a:schemeClr val="bg1">
                              <a:lumMod val="85000"/>
                            </a:schemeClr>
                          </a:solidFill>
                        </a:rPr>
                        <a:t>N=205</a:t>
                      </a:r>
                    </a:p>
                    <a:p>
                      <a:pPr algn="ctr"/>
                      <a:r>
                        <a:rPr lang="en-GB" sz="1200" dirty="0">
                          <a:solidFill>
                            <a:schemeClr val="tx1"/>
                          </a:solidFill>
                        </a:rPr>
                        <a:t>238 (390)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0.105</a:t>
                      </a:r>
                      <a:endParaRPr lang="en-GB" sz="1200" dirty="0">
                        <a:solidFill>
                          <a:schemeClr val="tx1"/>
                        </a:solidFill>
                      </a:endParaRPr>
                    </a:p>
                  </a:txBody>
                  <a:tcPr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4822344"/>
                  </a:ext>
                </a:extLst>
              </a:tr>
            </a:tbl>
          </a:graphicData>
        </a:graphic>
      </p:graphicFrame>
      <p:sp>
        <p:nvSpPr>
          <p:cNvPr id="24" name="TextBox 7">
            <a:extLst>
              <a:ext uri="{FF2B5EF4-FFF2-40B4-BE49-F238E27FC236}">
                <a16:creationId xmlns:a16="http://schemas.microsoft.com/office/drawing/2014/main" id="{DBBFFFE7-2B77-FFA0-EA91-C47066624CA9}"/>
              </a:ext>
            </a:extLst>
          </p:cNvPr>
          <p:cNvSpPr txBox="1"/>
          <p:nvPr/>
        </p:nvSpPr>
        <p:spPr>
          <a:xfrm>
            <a:off x="6434671" y="2357710"/>
            <a:ext cx="5737696" cy="276999"/>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1" i="0" u="none" strike="noStrike" kern="1200" cap="none" spc="0" normalizeH="0" baseline="0" noProof="0" dirty="0">
                <a:ln>
                  <a:noFill/>
                </a:ln>
                <a:solidFill>
                  <a:srgbClr val="073763"/>
                </a:solidFill>
                <a:effectLst/>
                <a:uLnTx/>
                <a:uFillTx/>
                <a:latin typeface="Arial"/>
                <a:cs typeface="Arial"/>
                <a:sym typeface="Arial"/>
              </a:rPr>
              <a:t>Biomarkers of continuers, switchers and stoppers before biologic initiation</a:t>
            </a:r>
          </a:p>
        </p:txBody>
      </p:sp>
      <p:sp>
        <p:nvSpPr>
          <p:cNvPr id="25" name="TextBox 7">
            <a:extLst>
              <a:ext uri="{FF2B5EF4-FFF2-40B4-BE49-F238E27FC236}">
                <a16:creationId xmlns:a16="http://schemas.microsoft.com/office/drawing/2014/main" id="{AD7C5794-1671-C310-7ED3-1DC115CA92DC}"/>
              </a:ext>
            </a:extLst>
          </p:cNvPr>
          <p:cNvSpPr txBox="1"/>
          <p:nvPr/>
        </p:nvSpPr>
        <p:spPr>
          <a:xfrm>
            <a:off x="1392994" y="1216363"/>
            <a:ext cx="4272867" cy="461665"/>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1" i="0" u="none" strike="noStrike" kern="1200" cap="none" spc="0" normalizeH="0" baseline="0" noProof="0" dirty="0">
                <a:ln>
                  <a:noFill/>
                </a:ln>
                <a:solidFill>
                  <a:srgbClr val="073763"/>
                </a:solidFill>
                <a:effectLst/>
                <a:uLnTx/>
                <a:uFillTx/>
                <a:latin typeface="Arial"/>
                <a:cs typeface="Arial"/>
                <a:sym typeface="Arial"/>
              </a:rPr>
              <a:t>Characteristics of continuers, switchers and stoppers before biologic initiation, % of patients</a:t>
            </a:r>
          </a:p>
        </p:txBody>
      </p:sp>
      <p:graphicFrame>
        <p:nvGraphicFramePr>
          <p:cNvPr id="3" name="Chart 2">
            <a:extLst>
              <a:ext uri="{FF2B5EF4-FFF2-40B4-BE49-F238E27FC236}">
                <a16:creationId xmlns:a16="http://schemas.microsoft.com/office/drawing/2014/main" id="{2C8686AC-E614-8F91-9BD2-AE1A79333D4B}"/>
              </a:ext>
            </a:extLst>
          </p:cNvPr>
          <p:cNvGraphicFramePr>
            <a:graphicFrameLocks/>
          </p:cNvGraphicFramePr>
          <p:nvPr>
            <p:extLst>
              <p:ext uri="{D42A27DB-BD31-4B8C-83A1-F6EECF244321}">
                <p14:modId xmlns:p14="http://schemas.microsoft.com/office/powerpoint/2010/main" val="3258119460"/>
              </p:ext>
            </p:extLst>
          </p:nvPr>
        </p:nvGraphicFramePr>
        <p:xfrm>
          <a:off x="-130718" y="2012260"/>
          <a:ext cx="7104087" cy="4129210"/>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D13B5AC2-4809-9BC6-EB8C-6A93E61F2F1B}"/>
              </a:ext>
            </a:extLst>
          </p:cNvPr>
          <p:cNvSpPr/>
          <p:nvPr/>
        </p:nvSpPr>
        <p:spPr>
          <a:xfrm>
            <a:off x="4728445" y="4870941"/>
            <a:ext cx="1346811" cy="210904"/>
          </a:xfrm>
          <a:prstGeom prst="rect">
            <a:avLst/>
          </a:prstGeom>
          <a:noFill/>
          <a:ln>
            <a:solidFill>
              <a:srgbClr val="9689A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7">
            <a:extLst>
              <a:ext uri="{FF2B5EF4-FFF2-40B4-BE49-F238E27FC236}">
                <a16:creationId xmlns:a16="http://schemas.microsoft.com/office/drawing/2014/main" id="{8C81B5A8-CD53-D819-D124-6A5DA8CF517B}"/>
              </a:ext>
            </a:extLst>
          </p:cNvPr>
          <p:cNvSpPr txBox="1"/>
          <p:nvPr/>
        </p:nvSpPr>
        <p:spPr>
          <a:xfrm>
            <a:off x="5119459" y="5084586"/>
            <a:ext cx="898113" cy="261610"/>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1100" i="1" dirty="0">
                <a:solidFill>
                  <a:srgbClr val="9689A5"/>
                </a:solidFill>
              </a:rPr>
              <a:t>P</a:t>
            </a:r>
            <a:r>
              <a:rPr lang="en-US" sz="1100" dirty="0">
                <a:solidFill>
                  <a:srgbClr val="9689A5"/>
                </a:solidFill>
              </a:rPr>
              <a:t>&lt;0.001</a:t>
            </a:r>
          </a:p>
        </p:txBody>
      </p:sp>
      <p:sp>
        <p:nvSpPr>
          <p:cNvPr id="6" name="Rectangle 5">
            <a:extLst>
              <a:ext uri="{FF2B5EF4-FFF2-40B4-BE49-F238E27FC236}">
                <a16:creationId xmlns:a16="http://schemas.microsoft.com/office/drawing/2014/main" id="{87675318-2E5B-10C6-E4EF-36B045BCDB2E}"/>
              </a:ext>
            </a:extLst>
          </p:cNvPr>
          <p:cNvSpPr/>
          <p:nvPr/>
        </p:nvSpPr>
        <p:spPr>
          <a:xfrm>
            <a:off x="935673" y="3345679"/>
            <a:ext cx="1200777" cy="211025"/>
          </a:xfrm>
          <a:prstGeom prst="rect">
            <a:avLst/>
          </a:prstGeom>
          <a:noFill/>
          <a:ln>
            <a:solidFill>
              <a:srgbClr val="9689A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7">
            <a:extLst>
              <a:ext uri="{FF2B5EF4-FFF2-40B4-BE49-F238E27FC236}">
                <a16:creationId xmlns:a16="http://schemas.microsoft.com/office/drawing/2014/main" id="{741D5DC8-5AA0-853A-62C0-9F94884BCFC5}"/>
              </a:ext>
            </a:extLst>
          </p:cNvPr>
          <p:cNvSpPr txBox="1"/>
          <p:nvPr/>
        </p:nvSpPr>
        <p:spPr>
          <a:xfrm>
            <a:off x="1174955" y="3532032"/>
            <a:ext cx="898113" cy="261610"/>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1100" i="1" dirty="0">
                <a:solidFill>
                  <a:srgbClr val="9689A5"/>
                </a:solidFill>
              </a:rPr>
              <a:t>P</a:t>
            </a:r>
            <a:r>
              <a:rPr lang="en-US" sz="1100" dirty="0">
                <a:solidFill>
                  <a:srgbClr val="9689A5"/>
                </a:solidFill>
              </a:rPr>
              <a:t>&lt;0.001</a:t>
            </a:r>
          </a:p>
        </p:txBody>
      </p:sp>
    </p:spTree>
    <p:extLst>
      <p:ext uri="{BB962C8B-B14F-4D97-AF65-F5344CB8AC3E}">
        <p14:creationId xmlns:p14="http://schemas.microsoft.com/office/powerpoint/2010/main" val="3694727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7">
          <a:extLst>
            <a:ext uri="{FF2B5EF4-FFF2-40B4-BE49-F238E27FC236}">
              <a16:creationId xmlns:a16="http://schemas.microsoft.com/office/drawing/2014/main" id="{425FD921-1DB1-A939-914B-AC012B886CC5}"/>
            </a:ext>
          </a:extLst>
        </p:cNvPr>
        <p:cNvGrpSpPr/>
        <p:nvPr/>
      </p:nvGrpSpPr>
      <p:grpSpPr>
        <a:xfrm>
          <a:off x="0" y="0"/>
          <a:ext cx="0" cy="0"/>
          <a:chOff x="0" y="0"/>
          <a:chExt cx="0" cy="0"/>
        </a:xfrm>
      </p:grpSpPr>
      <p:sp>
        <p:nvSpPr>
          <p:cNvPr id="128" name="Google Shape;128;p24">
            <a:extLst>
              <a:ext uri="{FF2B5EF4-FFF2-40B4-BE49-F238E27FC236}">
                <a16:creationId xmlns:a16="http://schemas.microsoft.com/office/drawing/2014/main" id="{FC341B14-58B8-A109-364D-BFD985496810}"/>
              </a:ext>
            </a:extLst>
          </p:cNvPr>
          <p:cNvSpPr txBox="1">
            <a:spLocks noGrp="1"/>
          </p:cNvSpPr>
          <p:nvPr>
            <p:ph type="title"/>
          </p:nvPr>
        </p:nvSpPr>
        <p:spPr>
          <a:xfrm>
            <a:off x="218550" y="276805"/>
            <a:ext cx="10429512" cy="451076"/>
          </a:xfrm>
          <a:prstGeom prst="rect">
            <a:avLst/>
          </a:prstGeom>
          <a:noFill/>
          <a:ln>
            <a:noFill/>
          </a:ln>
        </p:spPr>
        <p:txBody>
          <a:bodyPr spcFirstLastPara="1" wrap="square" lIns="0" tIns="60933" rIns="12190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GB" sz="1800" b="1" dirty="0">
                <a:solidFill>
                  <a:schemeClr val="accent1"/>
                </a:solidFill>
              </a:rPr>
              <a:t>Biologic initiators had fewer exacerbations, were less likely to have uncontrolled asthma and had a greater reduction in daily LTOCS dose than non-initiators during the follow-up period*</a:t>
            </a:r>
          </a:p>
        </p:txBody>
      </p:sp>
      <p:sp>
        <p:nvSpPr>
          <p:cNvPr id="29" name="TextBox 7">
            <a:extLst>
              <a:ext uri="{FF2B5EF4-FFF2-40B4-BE49-F238E27FC236}">
                <a16:creationId xmlns:a16="http://schemas.microsoft.com/office/drawing/2014/main" id="{0A188E52-568E-0FE1-4D15-9747E3E54295}"/>
              </a:ext>
            </a:extLst>
          </p:cNvPr>
          <p:cNvSpPr txBox="1"/>
          <p:nvPr/>
        </p:nvSpPr>
        <p:spPr>
          <a:xfrm>
            <a:off x="3326618" y="2103443"/>
            <a:ext cx="2448038" cy="2123658"/>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71450" indent="-171450">
              <a:buFont typeface="Arial" panose="020B0604020202020204" pitchFamily="34" charset="0"/>
              <a:buChar char="•"/>
            </a:pPr>
            <a:r>
              <a:rPr lang="en-US" sz="1200" dirty="0">
                <a:solidFill>
                  <a:schemeClr val="accent1"/>
                </a:solidFill>
              </a:rPr>
              <a:t>Initiators had a </a:t>
            </a:r>
            <a:r>
              <a:rPr lang="en-US" sz="1200" b="1" dirty="0">
                <a:solidFill>
                  <a:schemeClr val="accent1"/>
                </a:solidFill>
              </a:rPr>
              <a:t>lower AAER </a:t>
            </a:r>
            <a:r>
              <a:rPr lang="en-US" sz="1200" dirty="0">
                <a:solidFill>
                  <a:schemeClr val="accent1"/>
                </a:solidFill>
              </a:rPr>
              <a:t>than non-initiators (adjusted IRR: 0.76 [95% CI: 0.65, 0.88]), with a</a:t>
            </a:r>
            <a:r>
              <a:rPr lang="en-US" sz="1200" b="1" dirty="0">
                <a:solidFill>
                  <a:schemeClr val="accent1"/>
                </a:solidFill>
              </a:rPr>
              <a:t> </a:t>
            </a:r>
            <a:r>
              <a:rPr lang="en-US" sz="1200" dirty="0">
                <a:solidFill>
                  <a:schemeClr val="accent1"/>
                </a:solidFill>
              </a:rPr>
              <a:t>mean (SD) AAER of 1.6 (2.9) for initiators and 2.1 (3.5) for non-initiators.</a:t>
            </a:r>
          </a:p>
          <a:p>
            <a:pPr marL="171450" indent="-171450">
              <a:buFont typeface="Arial" panose="020B0604020202020204" pitchFamily="34" charset="0"/>
              <a:buChar char="•"/>
            </a:pPr>
            <a:endParaRPr lang="en-US" sz="1200" dirty="0">
              <a:solidFill>
                <a:schemeClr val="accent1"/>
              </a:solidFill>
            </a:endParaRPr>
          </a:p>
          <a:p>
            <a:pPr marL="171450" indent="-171450">
              <a:buFont typeface="Arial" panose="020B0604020202020204" pitchFamily="34" charset="0"/>
              <a:buChar char="•"/>
            </a:pPr>
            <a:r>
              <a:rPr lang="en-US" sz="1200" dirty="0">
                <a:solidFill>
                  <a:schemeClr val="accent1"/>
                </a:solidFill>
              </a:rPr>
              <a:t>Initiators had a </a:t>
            </a:r>
            <a:r>
              <a:rPr lang="en-US" sz="1200" b="1" dirty="0">
                <a:solidFill>
                  <a:schemeClr val="accent1"/>
                </a:solidFill>
              </a:rPr>
              <a:t>longer time to first exacerbation </a:t>
            </a:r>
            <a:r>
              <a:rPr lang="en-US" sz="1200" dirty="0">
                <a:solidFill>
                  <a:schemeClr val="accent1"/>
                </a:solidFill>
              </a:rPr>
              <a:t>than non-initiators (HR: 0.39 [95% CI: 0.33, 0.47]).</a:t>
            </a:r>
          </a:p>
        </p:txBody>
      </p:sp>
      <p:sp>
        <p:nvSpPr>
          <p:cNvPr id="2" name="TextBox 1">
            <a:extLst>
              <a:ext uri="{FF2B5EF4-FFF2-40B4-BE49-F238E27FC236}">
                <a16:creationId xmlns:a16="http://schemas.microsoft.com/office/drawing/2014/main" id="{449CAA1A-E143-0179-35EB-890AAAA154A5}"/>
              </a:ext>
            </a:extLst>
          </p:cNvPr>
          <p:cNvSpPr txBox="1"/>
          <p:nvPr/>
        </p:nvSpPr>
        <p:spPr>
          <a:xfrm>
            <a:off x="-64386" y="6297353"/>
            <a:ext cx="11169937" cy="584775"/>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GB" sz="800" dirty="0">
                <a:solidFill>
                  <a:srgbClr val="404040"/>
                </a:solidFill>
                <a:ea typeface="+mn-ea"/>
              </a:rPr>
              <a:t>*After inverse probability of treatment weighting. Exacerbations are annualized numbers. Asthma control is the last available assessment. Outcomes were assessed at follow-up (after biologic initiation for initiators) using the closest available data to 12 months after the index date. The index date was the date of biologic initiation for initiators and ISAR enrolment for non-initiators.</a:t>
            </a:r>
          </a:p>
          <a:p>
            <a:r>
              <a:rPr lang="en-GB" sz="800" dirty="0">
                <a:solidFill>
                  <a:srgbClr val="404040"/>
                </a:solidFill>
                <a:ea typeface="+mn-ea"/>
              </a:rPr>
              <a:t>AAER: Annualized asthma exacerbation rate; CI: Confidence interval; HR: Hazard ratio; IRR: Incidence rate ratio; LTOCS: Long-term oral corticosteroids; SD: Standard deviation</a:t>
            </a:r>
          </a:p>
          <a:p>
            <a:r>
              <a:rPr lang="en-US" sz="800" dirty="0">
                <a:solidFill>
                  <a:srgbClr val="404040"/>
                </a:solidFill>
                <a:ea typeface="+mn-ea"/>
                <a:cs typeface="+mn-cs"/>
              </a:rPr>
              <a:t>Tran TN. et al., Real-World Biologic Use Patterns in Severe Asthma, 2015–2021: the CLEAR Study. </a:t>
            </a:r>
            <a:r>
              <a:rPr lang="en-US" sz="800" i="1" dirty="0" err="1">
                <a:solidFill>
                  <a:srgbClr val="404040"/>
                </a:solidFill>
                <a:ea typeface="+mn-ea"/>
                <a:cs typeface="+mn-cs"/>
              </a:rPr>
              <a:t>Pragmat</a:t>
            </a:r>
            <a:r>
              <a:rPr lang="en-US" sz="800" i="1" dirty="0">
                <a:solidFill>
                  <a:srgbClr val="404040"/>
                </a:solidFill>
                <a:ea typeface="+mn-ea"/>
                <a:cs typeface="+mn-cs"/>
              </a:rPr>
              <a:t> </a:t>
            </a:r>
            <a:r>
              <a:rPr lang="en-US" sz="800" i="1" dirty="0" err="1">
                <a:solidFill>
                  <a:srgbClr val="404040"/>
                </a:solidFill>
                <a:ea typeface="+mn-ea"/>
                <a:cs typeface="+mn-cs"/>
              </a:rPr>
              <a:t>Obs</a:t>
            </a:r>
            <a:r>
              <a:rPr lang="en-US" sz="800" i="1" dirty="0">
                <a:solidFill>
                  <a:srgbClr val="404040"/>
                </a:solidFill>
                <a:ea typeface="+mn-ea"/>
                <a:cs typeface="+mn-cs"/>
              </a:rPr>
              <a:t> Res</a:t>
            </a:r>
            <a:r>
              <a:rPr lang="en-US" sz="800" dirty="0">
                <a:solidFill>
                  <a:srgbClr val="404040"/>
                </a:solidFill>
                <a:ea typeface="+mn-ea"/>
                <a:cs typeface="+mn-cs"/>
              </a:rPr>
              <a:t>. In press</a:t>
            </a:r>
          </a:p>
        </p:txBody>
      </p:sp>
      <p:pic>
        <p:nvPicPr>
          <p:cNvPr id="5" name="Picture 4" descr="A graph of numbers and a number of patients&#10;&#10;Description automatically generated with medium confidence">
            <a:extLst>
              <a:ext uri="{FF2B5EF4-FFF2-40B4-BE49-F238E27FC236}">
                <a16:creationId xmlns:a16="http://schemas.microsoft.com/office/drawing/2014/main" id="{CA9EA796-3468-54A4-68C5-84B91AB7B2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7950" y="1793851"/>
            <a:ext cx="2306114" cy="2760638"/>
          </a:xfrm>
          <a:prstGeom prst="rect">
            <a:avLst/>
          </a:prstGeom>
        </p:spPr>
      </p:pic>
      <p:pic>
        <p:nvPicPr>
          <p:cNvPr id="7" name="Picture 6" descr="A graph of a number of patients&#10;&#10;Description automatically generated">
            <a:extLst>
              <a:ext uri="{FF2B5EF4-FFF2-40B4-BE49-F238E27FC236}">
                <a16:creationId xmlns:a16="http://schemas.microsoft.com/office/drawing/2014/main" id="{9C03B2A9-52B7-5791-983C-BB777D03E87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93151" y="1793852"/>
            <a:ext cx="2459217" cy="2760638"/>
          </a:xfrm>
          <a:prstGeom prst="rect">
            <a:avLst/>
          </a:prstGeom>
        </p:spPr>
      </p:pic>
      <p:sp>
        <p:nvSpPr>
          <p:cNvPr id="11" name="Google Shape;2924;g1187c0eb48a_48_342">
            <a:extLst>
              <a:ext uri="{FF2B5EF4-FFF2-40B4-BE49-F238E27FC236}">
                <a16:creationId xmlns:a16="http://schemas.microsoft.com/office/drawing/2014/main" id="{AAD71D3A-9C82-69BF-F6E9-24CBFE112EC5}"/>
              </a:ext>
            </a:extLst>
          </p:cNvPr>
          <p:cNvSpPr/>
          <p:nvPr/>
        </p:nvSpPr>
        <p:spPr>
          <a:xfrm>
            <a:off x="516974" y="1227050"/>
            <a:ext cx="3456819" cy="411397"/>
          </a:xfrm>
          <a:prstGeom prst="roundRect">
            <a:avLst>
              <a:gd name="adj" fmla="val 16667"/>
            </a:avLst>
          </a:prstGeom>
          <a:solidFill>
            <a:schemeClr val="tx2">
              <a:lumMod val="75000"/>
            </a:schemeClr>
          </a:solidFill>
          <a:ln>
            <a:solidFill>
              <a:schemeClr val="tx2">
                <a:lumMod val="75000"/>
              </a:schemeClr>
            </a:solidFill>
          </a:ln>
          <a:effectLst>
            <a:outerShdw blurRad="50800" dist="38100" dir="2700000" algn="tl" rotWithShape="0">
              <a:prstClr val="black">
                <a:alpha val="40000"/>
              </a:prstClr>
            </a:outerShdw>
          </a:effectLst>
        </p:spPr>
        <p:txBody>
          <a:bodyPr spcFirstLastPara="1" wrap="square" lIns="121900" tIns="60933" rIns="121900" bIns="60933"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buClr>
                <a:srgbClr val="000000"/>
              </a:buClr>
              <a:defRPr/>
            </a:pPr>
            <a:r>
              <a:rPr lang="en-AU" sz="1800" b="1" dirty="0">
                <a:solidFill>
                  <a:schemeClr val="bg1"/>
                </a:solidFill>
              </a:rPr>
              <a:t>Exacerbations at follow-up*</a:t>
            </a:r>
            <a:endParaRPr lang="en-AU" sz="1800" b="1" i="0" u="none" strike="noStrike" cap="none" spc="0" normalizeH="0" baseline="0" noProof="0" dirty="0">
              <a:solidFill>
                <a:schemeClr val="bg1"/>
              </a:solidFill>
              <a:effectLst/>
              <a:uLnTx/>
              <a:uFillTx/>
              <a:latin typeface="Calibri"/>
              <a:cs typeface="Arial"/>
            </a:endParaRPr>
          </a:p>
        </p:txBody>
      </p:sp>
      <p:sp>
        <p:nvSpPr>
          <p:cNvPr id="13" name="Google Shape;2924;g1187c0eb48a_48_342">
            <a:extLst>
              <a:ext uri="{FF2B5EF4-FFF2-40B4-BE49-F238E27FC236}">
                <a16:creationId xmlns:a16="http://schemas.microsoft.com/office/drawing/2014/main" id="{E9B0705C-261C-E215-0EB8-104F2BD7813D}"/>
              </a:ext>
            </a:extLst>
          </p:cNvPr>
          <p:cNvSpPr/>
          <p:nvPr/>
        </p:nvSpPr>
        <p:spPr>
          <a:xfrm>
            <a:off x="6572405" y="1240641"/>
            <a:ext cx="3456819" cy="411397"/>
          </a:xfrm>
          <a:prstGeom prst="roundRect">
            <a:avLst>
              <a:gd name="adj" fmla="val 16667"/>
            </a:avLst>
          </a:prstGeom>
          <a:solidFill>
            <a:schemeClr val="tx2">
              <a:lumMod val="75000"/>
            </a:schemeClr>
          </a:solidFill>
          <a:ln>
            <a:solidFill>
              <a:schemeClr val="tx2">
                <a:lumMod val="75000"/>
              </a:schemeClr>
            </a:solidFill>
          </a:ln>
          <a:effectLst>
            <a:outerShdw blurRad="50800" dist="38100" dir="2700000" algn="tl" rotWithShape="0">
              <a:prstClr val="black">
                <a:alpha val="40000"/>
              </a:prstClr>
            </a:outerShdw>
          </a:effectLst>
        </p:spPr>
        <p:txBody>
          <a:bodyPr spcFirstLastPara="1" wrap="square" lIns="121900" tIns="60933" rIns="121900" bIns="60933"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buClr>
                <a:srgbClr val="000000"/>
              </a:buClr>
              <a:defRPr/>
            </a:pPr>
            <a:r>
              <a:rPr lang="en-AU" sz="1800" b="1" dirty="0">
                <a:solidFill>
                  <a:schemeClr val="bg1"/>
                </a:solidFill>
              </a:rPr>
              <a:t>Asthma control at follow-up*</a:t>
            </a:r>
            <a:endParaRPr lang="en-AU" sz="1800" b="1" i="0" u="none" strike="noStrike" cap="none" spc="0" normalizeH="0" baseline="0" noProof="0" dirty="0">
              <a:solidFill>
                <a:schemeClr val="bg1"/>
              </a:solidFill>
              <a:effectLst/>
              <a:uLnTx/>
              <a:uFillTx/>
              <a:latin typeface="Calibri"/>
              <a:cs typeface="Arial"/>
            </a:endParaRPr>
          </a:p>
        </p:txBody>
      </p:sp>
      <p:sp>
        <p:nvSpPr>
          <p:cNvPr id="14" name="TextBox 7">
            <a:extLst>
              <a:ext uri="{FF2B5EF4-FFF2-40B4-BE49-F238E27FC236}">
                <a16:creationId xmlns:a16="http://schemas.microsoft.com/office/drawing/2014/main" id="{F186B7A9-9311-8A0A-590B-96A4DB5EF4D9}"/>
              </a:ext>
            </a:extLst>
          </p:cNvPr>
          <p:cNvSpPr txBox="1"/>
          <p:nvPr/>
        </p:nvSpPr>
        <p:spPr>
          <a:xfrm>
            <a:off x="9432551" y="2498932"/>
            <a:ext cx="2431022" cy="1015663"/>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71450" indent="-171450">
              <a:buFont typeface="Arial" panose="020B0604020202020204" pitchFamily="34" charset="0"/>
              <a:buChar char="•"/>
            </a:pPr>
            <a:r>
              <a:rPr lang="en-US" sz="1200" dirty="0">
                <a:solidFill>
                  <a:schemeClr val="accent1"/>
                </a:solidFill>
              </a:rPr>
              <a:t>Initiators were </a:t>
            </a:r>
            <a:r>
              <a:rPr lang="en-US" sz="1200" b="1" dirty="0">
                <a:solidFill>
                  <a:schemeClr val="accent1"/>
                </a:solidFill>
              </a:rPr>
              <a:t>less likely to have uncontrolled asthma </a:t>
            </a:r>
            <a:r>
              <a:rPr lang="en-US" sz="1200" dirty="0">
                <a:solidFill>
                  <a:schemeClr val="accent1"/>
                </a:solidFill>
              </a:rPr>
              <a:t>than non-initiators (adjusted odds ratio: 0.76 [95% CI: 0.55, 1.06]).</a:t>
            </a:r>
          </a:p>
        </p:txBody>
      </p:sp>
      <p:sp>
        <p:nvSpPr>
          <p:cNvPr id="15" name="Google Shape;2924;g1187c0eb48a_48_342">
            <a:extLst>
              <a:ext uri="{FF2B5EF4-FFF2-40B4-BE49-F238E27FC236}">
                <a16:creationId xmlns:a16="http://schemas.microsoft.com/office/drawing/2014/main" id="{5B7BBB92-41BD-2BDA-35BB-5FC4E463BAC2}"/>
              </a:ext>
            </a:extLst>
          </p:cNvPr>
          <p:cNvSpPr/>
          <p:nvPr/>
        </p:nvSpPr>
        <p:spPr>
          <a:xfrm>
            <a:off x="3792172" y="4605354"/>
            <a:ext cx="3456819" cy="411397"/>
          </a:xfrm>
          <a:prstGeom prst="roundRect">
            <a:avLst>
              <a:gd name="adj" fmla="val 16667"/>
            </a:avLst>
          </a:prstGeom>
          <a:solidFill>
            <a:schemeClr val="tx2">
              <a:lumMod val="75000"/>
            </a:schemeClr>
          </a:solidFill>
          <a:ln>
            <a:solidFill>
              <a:schemeClr val="tx2">
                <a:lumMod val="75000"/>
              </a:schemeClr>
            </a:solidFill>
          </a:ln>
          <a:effectLst>
            <a:outerShdw blurRad="50800" dist="38100" dir="2700000" algn="tl" rotWithShape="0">
              <a:prstClr val="black">
                <a:alpha val="40000"/>
              </a:prstClr>
            </a:outerShdw>
          </a:effectLst>
        </p:spPr>
        <p:txBody>
          <a:bodyPr spcFirstLastPara="1" wrap="square" lIns="121900" tIns="60933" rIns="121900" bIns="60933"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buClr>
                <a:srgbClr val="000000"/>
              </a:buClr>
              <a:defRPr/>
            </a:pPr>
            <a:r>
              <a:rPr lang="en-AU" sz="1800" b="1" dirty="0">
                <a:solidFill>
                  <a:schemeClr val="bg1"/>
                </a:solidFill>
              </a:rPr>
              <a:t>LTOCS dose at follow-up*</a:t>
            </a:r>
            <a:endParaRPr lang="en-AU" sz="1800" b="1" i="0" u="none" strike="noStrike" cap="none" spc="0" normalizeH="0" baseline="0" noProof="0" dirty="0">
              <a:solidFill>
                <a:schemeClr val="bg1"/>
              </a:solidFill>
              <a:effectLst/>
              <a:uLnTx/>
              <a:uFillTx/>
              <a:latin typeface="Calibri"/>
              <a:cs typeface="Arial"/>
            </a:endParaRPr>
          </a:p>
        </p:txBody>
      </p:sp>
      <p:sp>
        <p:nvSpPr>
          <p:cNvPr id="17" name="TextBox 7">
            <a:extLst>
              <a:ext uri="{FF2B5EF4-FFF2-40B4-BE49-F238E27FC236}">
                <a16:creationId xmlns:a16="http://schemas.microsoft.com/office/drawing/2014/main" id="{65B6CD67-B496-5D14-036F-6F6F2E0421D9}"/>
              </a:ext>
            </a:extLst>
          </p:cNvPr>
          <p:cNvSpPr txBox="1"/>
          <p:nvPr/>
        </p:nvSpPr>
        <p:spPr>
          <a:xfrm>
            <a:off x="3187403" y="5170086"/>
            <a:ext cx="4682221" cy="1015663"/>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71450" indent="-171450">
              <a:buFont typeface="Arial" panose="020B0604020202020204" pitchFamily="34" charset="0"/>
              <a:buChar char="•"/>
            </a:pPr>
            <a:r>
              <a:rPr lang="en-US" sz="1200" dirty="0">
                <a:solidFill>
                  <a:schemeClr val="accent1"/>
                </a:solidFill>
              </a:rPr>
              <a:t>The mean (SD) daily LTOCS dose was 7.8 (10.0) mg for initiators and 9.5 (8.8) mg for non-initiators.</a:t>
            </a:r>
          </a:p>
          <a:p>
            <a:endParaRPr lang="en-US" sz="1200" dirty="0">
              <a:solidFill>
                <a:schemeClr val="accent1"/>
              </a:solidFill>
            </a:endParaRPr>
          </a:p>
          <a:p>
            <a:pPr marL="171450" indent="-171450">
              <a:buFont typeface="Arial" panose="020B0604020202020204" pitchFamily="34" charset="0"/>
              <a:buChar char="•"/>
            </a:pPr>
            <a:r>
              <a:rPr lang="en-US" sz="1200" dirty="0">
                <a:solidFill>
                  <a:schemeClr val="accent1"/>
                </a:solidFill>
              </a:rPr>
              <a:t>Initiators had a </a:t>
            </a:r>
            <a:r>
              <a:rPr lang="en-US" sz="1200" b="1" dirty="0">
                <a:solidFill>
                  <a:schemeClr val="accent1"/>
                </a:solidFill>
              </a:rPr>
              <a:t>greater reduction in daily LTOCS dose </a:t>
            </a:r>
            <a:r>
              <a:rPr lang="en-US" sz="1200" dirty="0">
                <a:solidFill>
                  <a:schemeClr val="accent1"/>
                </a:solidFill>
              </a:rPr>
              <a:t>than non-initiators (adjusted β: −2.73 mg [95% CI: −4.77, −0.68]).</a:t>
            </a:r>
          </a:p>
        </p:txBody>
      </p:sp>
    </p:spTree>
    <p:extLst>
      <p:ext uri="{BB962C8B-B14F-4D97-AF65-F5344CB8AC3E}">
        <p14:creationId xmlns:p14="http://schemas.microsoft.com/office/powerpoint/2010/main" val="2269751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7">
          <a:extLst>
            <a:ext uri="{FF2B5EF4-FFF2-40B4-BE49-F238E27FC236}">
              <a16:creationId xmlns:a16="http://schemas.microsoft.com/office/drawing/2014/main" id="{2A588E90-FB3A-C908-9214-114839144BD4}"/>
            </a:ext>
          </a:extLst>
        </p:cNvPr>
        <p:cNvGrpSpPr/>
        <p:nvPr/>
      </p:nvGrpSpPr>
      <p:grpSpPr>
        <a:xfrm>
          <a:off x="0" y="0"/>
          <a:ext cx="0" cy="0"/>
          <a:chOff x="0" y="0"/>
          <a:chExt cx="0" cy="0"/>
        </a:xfrm>
      </p:grpSpPr>
      <p:sp>
        <p:nvSpPr>
          <p:cNvPr id="128" name="Google Shape;128;p24">
            <a:extLst>
              <a:ext uri="{FF2B5EF4-FFF2-40B4-BE49-F238E27FC236}">
                <a16:creationId xmlns:a16="http://schemas.microsoft.com/office/drawing/2014/main" id="{F9D21E19-79EA-AF21-D6B7-0B3815D15E53}"/>
              </a:ext>
            </a:extLst>
          </p:cNvPr>
          <p:cNvSpPr txBox="1">
            <a:spLocks noGrp="1"/>
          </p:cNvSpPr>
          <p:nvPr>
            <p:ph type="title"/>
          </p:nvPr>
        </p:nvSpPr>
        <p:spPr>
          <a:xfrm>
            <a:off x="218550" y="276805"/>
            <a:ext cx="10429512" cy="451076"/>
          </a:xfrm>
          <a:prstGeom prst="rect">
            <a:avLst/>
          </a:prstGeom>
          <a:noFill/>
          <a:ln>
            <a:noFill/>
          </a:ln>
        </p:spPr>
        <p:txBody>
          <a:bodyPr spcFirstLastPara="1" wrap="square" lIns="0" tIns="60933" rIns="12190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US" sz="1800" b="1" dirty="0">
                <a:solidFill>
                  <a:schemeClr val="accent1"/>
                </a:solidFill>
              </a:rPr>
              <a:t>There were no substantive differences between biologic initiators and non-initiators in rates of healthcare resource utilization during the follow-up period*</a:t>
            </a:r>
            <a:endParaRPr lang="en-GB" sz="1800" b="1" dirty="0">
              <a:solidFill>
                <a:schemeClr val="accent1"/>
              </a:solidFill>
            </a:endParaRPr>
          </a:p>
        </p:txBody>
      </p:sp>
      <p:sp>
        <p:nvSpPr>
          <p:cNvPr id="2" name="TextBox 1">
            <a:extLst>
              <a:ext uri="{FF2B5EF4-FFF2-40B4-BE49-F238E27FC236}">
                <a16:creationId xmlns:a16="http://schemas.microsoft.com/office/drawing/2014/main" id="{E2698C94-5F9F-3EFF-7B61-384D29C89F0F}"/>
              </a:ext>
            </a:extLst>
          </p:cNvPr>
          <p:cNvSpPr txBox="1"/>
          <p:nvPr/>
        </p:nvSpPr>
        <p:spPr>
          <a:xfrm>
            <a:off x="-57659" y="6288807"/>
            <a:ext cx="10981930" cy="584775"/>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GB" sz="800" dirty="0">
                <a:solidFill>
                  <a:srgbClr val="404040"/>
                </a:solidFill>
                <a:ea typeface="+mn-ea"/>
              </a:rPr>
              <a:t>*After inverse probability of treatment weighting. Hospitalizations and emergency room visits are annualized numbers. Outcomes were assessed at follow-up (after biologic initiation for initiators) using the closest available data to 12 months after the index date. The index date was the date of biologic initiation for initiators and ISAR enrolment for non-initiators.</a:t>
            </a:r>
          </a:p>
          <a:p>
            <a:r>
              <a:rPr lang="en-GB" sz="800" dirty="0">
                <a:solidFill>
                  <a:srgbClr val="404040"/>
                </a:solidFill>
                <a:ea typeface="+mn-ea"/>
              </a:rPr>
              <a:t>ER: Emergency room; SD: Standard deviation</a:t>
            </a:r>
          </a:p>
          <a:p>
            <a:r>
              <a:rPr lang="en-US" sz="800" dirty="0">
                <a:solidFill>
                  <a:srgbClr val="404040"/>
                </a:solidFill>
                <a:ea typeface="+mn-ea"/>
                <a:cs typeface="+mn-cs"/>
              </a:rPr>
              <a:t>Tran TN. et al., Real-World Biologic Use Patterns in Severe Asthma, 2015–2021: the CLEAR Study. </a:t>
            </a:r>
            <a:r>
              <a:rPr lang="en-US" sz="800" i="1" dirty="0" err="1">
                <a:solidFill>
                  <a:srgbClr val="404040"/>
                </a:solidFill>
                <a:ea typeface="+mn-ea"/>
                <a:cs typeface="+mn-cs"/>
              </a:rPr>
              <a:t>Pragmat</a:t>
            </a:r>
            <a:r>
              <a:rPr lang="en-US" sz="800" i="1" dirty="0">
                <a:solidFill>
                  <a:srgbClr val="404040"/>
                </a:solidFill>
                <a:ea typeface="+mn-ea"/>
                <a:cs typeface="+mn-cs"/>
              </a:rPr>
              <a:t> </a:t>
            </a:r>
            <a:r>
              <a:rPr lang="en-US" sz="800" i="1" dirty="0" err="1">
                <a:solidFill>
                  <a:srgbClr val="404040"/>
                </a:solidFill>
                <a:ea typeface="+mn-ea"/>
                <a:cs typeface="+mn-cs"/>
              </a:rPr>
              <a:t>Obs</a:t>
            </a:r>
            <a:r>
              <a:rPr lang="en-US" sz="800" i="1" dirty="0">
                <a:solidFill>
                  <a:srgbClr val="404040"/>
                </a:solidFill>
                <a:ea typeface="+mn-ea"/>
                <a:cs typeface="+mn-cs"/>
              </a:rPr>
              <a:t> Res</a:t>
            </a:r>
            <a:r>
              <a:rPr lang="en-US" sz="800" dirty="0">
                <a:solidFill>
                  <a:srgbClr val="404040"/>
                </a:solidFill>
                <a:ea typeface="+mn-ea"/>
                <a:cs typeface="+mn-cs"/>
              </a:rPr>
              <a:t>. In press</a:t>
            </a:r>
          </a:p>
        </p:txBody>
      </p:sp>
      <p:pic>
        <p:nvPicPr>
          <p:cNvPr id="4" name="Picture 3" descr="A graph of a patient's proportion&#10;&#10;Description automatically generated with medium confidence">
            <a:extLst>
              <a:ext uri="{FF2B5EF4-FFF2-40B4-BE49-F238E27FC236}">
                <a16:creationId xmlns:a16="http://schemas.microsoft.com/office/drawing/2014/main" id="{C0222B99-98E4-BE9A-F1DB-F82B7D5C27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053" y="2092354"/>
            <a:ext cx="3025211" cy="3599066"/>
          </a:xfrm>
          <a:prstGeom prst="rect">
            <a:avLst/>
          </a:prstGeom>
        </p:spPr>
      </p:pic>
      <p:pic>
        <p:nvPicPr>
          <p:cNvPr id="8" name="Picture 7" descr="A graph of a number of patients&#10;&#10;Description automatically generated">
            <a:extLst>
              <a:ext uri="{FF2B5EF4-FFF2-40B4-BE49-F238E27FC236}">
                <a16:creationId xmlns:a16="http://schemas.microsoft.com/office/drawing/2014/main" id="{32591133-4458-533C-13FD-BDC625D0B6A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73836" y="2092354"/>
            <a:ext cx="3025211" cy="3708948"/>
          </a:xfrm>
          <a:prstGeom prst="rect">
            <a:avLst/>
          </a:prstGeom>
        </p:spPr>
      </p:pic>
      <p:sp>
        <p:nvSpPr>
          <p:cNvPr id="3" name="Google Shape;2924;g1187c0eb48a_48_342">
            <a:extLst>
              <a:ext uri="{FF2B5EF4-FFF2-40B4-BE49-F238E27FC236}">
                <a16:creationId xmlns:a16="http://schemas.microsoft.com/office/drawing/2014/main" id="{585765B7-FF3F-DA20-F24A-3BF08B1B1A59}"/>
              </a:ext>
            </a:extLst>
          </p:cNvPr>
          <p:cNvSpPr/>
          <p:nvPr/>
        </p:nvSpPr>
        <p:spPr>
          <a:xfrm>
            <a:off x="1559561" y="1278256"/>
            <a:ext cx="3516641" cy="411397"/>
          </a:xfrm>
          <a:prstGeom prst="roundRect">
            <a:avLst>
              <a:gd name="adj" fmla="val 16667"/>
            </a:avLst>
          </a:prstGeom>
          <a:solidFill>
            <a:schemeClr val="tx2">
              <a:lumMod val="75000"/>
            </a:schemeClr>
          </a:solidFill>
          <a:ln>
            <a:solidFill>
              <a:schemeClr val="tx2">
                <a:lumMod val="75000"/>
              </a:schemeClr>
            </a:solidFill>
          </a:ln>
          <a:effectLst>
            <a:outerShdw blurRad="50800" dist="38100" dir="2700000" algn="tl" rotWithShape="0">
              <a:prstClr val="black">
                <a:alpha val="40000"/>
              </a:prstClr>
            </a:outerShdw>
          </a:effectLst>
        </p:spPr>
        <p:txBody>
          <a:bodyPr spcFirstLastPara="1" wrap="square" lIns="121900" tIns="60933" rIns="121900" bIns="60933"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buClr>
                <a:srgbClr val="000000"/>
              </a:buClr>
              <a:defRPr/>
            </a:pPr>
            <a:r>
              <a:rPr lang="en-AU" sz="1800" b="1" dirty="0">
                <a:solidFill>
                  <a:schemeClr val="bg1"/>
                </a:solidFill>
              </a:rPr>
              <a:t>Hospitalizations at follow-up*</a:t>
            </a:r>
            <a:endParaRPr lang="en-AU" sz="1800" b="1" i="0" u="none" strike="noStrike" cap="none" spc="0" normalizeH="0" baseline="0" noProof="0" dirty="0">
              <a:solidFill>
                <a:schemeClr val="bg1"/>
              </a:solidFill>
              <a:effectLst/>
              <a:uLnTx/>
              <a:uFillTx/>
              <a:latin typeface="Calibri"/>
              <a:cs typeface="Arial"/>
            </a:endParaRPr>
          </a:p>
        </p:txBody>
      </p:sp>
      <p:sp>
        <p:nvSpPr>
          <p:cNvPr id="5" name="Google Shape;2924;g1187c0eb48a_48_342">
            <a:extLst>
              <a:ext uri="{FF2B5EF4-FFF2-40B4-BE49-F238E27FC236}">
                <a16:creationId xmlns:a16="http://schemas.microsoft.com/office/drawing/2014/main" id="{A25CE86D-8ECD-3275-64B7-F3263B1E854A}"/>
              </a:ext>
            </a:extLst>
          </p:cNvPr>
          <p:cNvSpPr/>
          <p:nvPr/>
        </p:nvSpPr>
        <p:spPr>
          <a:xfrm>
            <a:off x="7212652" y="1226942"/>
            <a:ext cx="3230309" cy="411397"/>
          </a:xfrm>
          <a:prstGeom prst="roundRect">
            <a:avLst>
              <a:gd name="adj" fmla="val 16667"/>
            </a:avLst>
          </a:prstGeom>
          <a:solidFill>
            <a:schemeClr val="tx2">
              <a:lumMod val="75000"/>
            </a:schemeClr>
          </a:solidFill>
          <a:ln>
            <a:solidFill>
              <a:schemeClr val="tx2">
                <a:lumMod val="75000"/>
              </a:schemeClr>
            </a:solidFill>
          </a:ln>
          <a:effectLst>
            <a:outerShdw blurRad="50800" dist="38100" dir="2700000" algn="tl" rotWithShape="0">
              <a:prstClr val="black">
                <a:alpha val="40000"/>
              </a:prstClr>
            </a:outerShdw>
          </a:effectLst>
        </p:spPr>
        <p:txBody>
          <a:bodyPr spcFirstLastPara="1" wrap="square" lIns="121900" tIns="60933" rIns="121900" bIns="60933"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buClr>
                <a:srgbClr val="000000"/>
              </a:buClr>
              <a:defRPr/>
            </a:pPr>
            <a:r>
              <a:rPr lang="en-AU" sz="1800" b="1" dirty="0">
                <a:solidFill>
                  <a:schemeClr val="bg1"/>
                </a:solidFill>
              </a:rPr>
              <a:t>ER visits at follow-up*</a:t>
            </a:r>
            <a:endParaRPr lang="en-AU" sz="1800" b="1" i="0" u="none" strike="noStrike" cap="none" spc="0" normalizeH="0" baseline="0" noProof="0" dirty="0">
              <a:solidFill>
                <a:schemeClr val="bg1"/>
              </a:solidFill>
              <a:effectLst/>
              <a:uLnTx/>
              <a:uFillTx/>
              <a:latin typeface="Calibri"/>
              <a:cs typeface="Arial"/>
            </a:endParaRPr>
          </a:p>
        </p:txBody>
      </p:sp>
      <p:sp>
        <p:nvSpPr>
          <p:cNvPr id="6" name="TextBox 7">
            <a:extLst>
              <a:ext uri="{FF2B5EF4-FFF2-40B4-BE49-F238E27FC236}">
                <a16:creationId xmlns:a16="http://schemas.microsoft.com/office/drawing/2014/main" id="{3908AA4C-B156-EF7A-28C5-C3A921046E5C}"/>
              </a:ext>
            </a:extLst>
          </p:cNvPr>
          <p:cNvSpPr txBox="1"/>
          <p:nvPr/>
        </p:nvSpPr>
        <p:spPr>
          <a:xfrm>
            <a:off x="3753326" y="3246464"/>
            <a:ext cx="2431022" cy="830997"/>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71450" indent="-171450">
              <a:buFont typeface="Arial" panose="020B0604020202020204" pitchFamily="34" charset="0"/>
              <a:buChar char="•"/>
            </a:pPr>
            <a:r>
              <a:rPr lang="en-US" sz="1200" dirty="0">
                <a:solidFill>
                  <a:schemeClr val="accent1"/>
                </a:solidFill>
              </a:rPr>
              <a:t>The annualized mean (SD) number of hospitalizations was 0.2 (0.9) for initiators and 0.2 (0.6) for non-initiators.</a:t>
            </a:r>
          </a:p>
        </p:txBody>
      </p:sp>
      <p:sp>
        <p:nvSpPr>
          <p:cNvPr id="7" name="TextBox 7">
            <a:extLst>
              <a:ext uri="{FF2B5EF4-FFF2-40B4-BE49-F238E27FC236}">
                <a16:creationId xmlns:a16="http://schemas.microsoft.com/office/drawing/2014/main" id="{DF7D03BB-5141-3494-4DAF-EB699CE82350}"/>
              </a:ext>
            </a:extLst>
          </p:cNvPr>
          <p:cNvSpPr txBox="1"/>
          <p:nvPr/>
        </p:nvSpPr>
        <p:spPr>
          <a:xfrm>
            <a:off x="9699047" y="3246464"/>
            <a:ext cx="2045036" cy="1015663"/>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71450" indent="-171450">
              <a:buFont typeface="Arial" panose="020B0604020202020204" pitchFamily="34" charset="0"/>
              <a:buChar char="•"/>
            </a:pPr>
            <a:r>
              <a:rPr lang="en-US" sz="1200" dirty="0">
                <a:solidFill>
                  <a:schemeClr val="accent1"/>
                </a:solidFill>
              </a:rPr>
              <a:t>The annualized mean (SD) number of ER visits was 0.4 (2.1) for initiators and 0.3 (1.2) for non-initiators.</a:t>
            </a:r>
          </a:p>
        </p:txBody>
      </p:sp>
    </p:spTree>
    <p:extLst>
      <p:ext uri="{BB962C8B-B14F-4D97-AF65-F5344CB8AC3E}">
        <p14:creationId xmlns:p14="http://schemas.microsoft.com/office/powerpoint/2010/main" val="140243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7">
          <a:extLst>
            <a:ext uri="{FF2B5EF4-FFF2-40B4-BE49-F238E27FC236}">
              <a16:creationId xmlns:a16="http://schemas.microsoft.com/office/drawing/2014/main" id="{46DD0C0C-0FD5-28D2-2029-0EE3B8BB7E4C}"/>
            </a:ext>
          </a:extLst>
        </p:cNvPr>
        <p:cNvGrpSpPr/>
        <p:nvPr/>
      </p:nvGrpSpPr>
      <p:grpSpPr>
        <a:xfrm>
          <a:off x="0" y="0"/>
          <a:ext cx="0" cy="0"/>
          <a:chOff x="0" y="0"/>
          <a:chExt cx="0" cy="0"/>
        </a:xfrm>
      </p:grpSpPr>
      <p:sp>
        <p:nvSpPr>
          <p:cNvPr id="128" name="Google Shape;128;p24">
            <a:extLst>
              <a:ext uri="{FF2B5EF4-FFF2-40B4-BE49-F238E27FC236}">
                <a16:creationId xmlns:a16="http://schemas.microsoft.com/office/drawing/2014/main" id="{95B40180-94C4-95F0-C8DC-AF0237B32645}"/>
              </a:ext>
            </a:extLst>
          </p:cNvPr>
          <p:cNvSpPr txBox="1">
            <a:spLocks noGrp="1"/>
          </p:cNvSpPr>
          <p:nvPr>
            <p:ph type="title"/>
          </p:nvPr>
        </p:nvSpPr>
        <p:spPr>
          <a:xfrm>
            <a:off x="218550" y="276805"/>
            <a:ext cx="10429512" cy="451076"/>
          </a:xfrm>
          <a:prstGeom prst="rect">
            <a:avLst/>
          </a:prstGeom>
          <a:noFill/>
          <a:ln>
            <a:noFill/>
          </a:ln>
        </p:spPr>
        <p:txBody>
          <a:bodyPr spcFirstLastPara="1" wrap="square" lIns="0" tIns="60933" rIns="12190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US" sz="1800" b="1" dirty="0">
                <a:solidFill>
                  <a:schemeClr val="accent1"/>
                </a:solidFill>
              </a:rPr>
              <a:t>After biologic initiation, continuers had fewer exacerbations, lower LTOCS use and were less likely to have uncontrolled asthma than switchers or stoppers at follow-up</a:t>
            </a:r>
            <a:r>
              <a:rPr lang="en-GB" sz="1800" b="1" dirty="0">
                <a:solidFill>
                  <a:schemeClr val="accent1"/>
                </a:solidFill>
              </a:rPr>
              <a:t>*</a:t>
            </a:r>
          </a:p>
        </p:txBody>
      </p:sp>
      <p:sp>
        <p:nvSpPr>
          <p:cNvPr id="29" name="TextBox 7">
            <a:extLst>
              <a:ext uri="{FF2B5EF4-FFF2-40B4-BE49-F238E27FC236}">
                <a16:creationId xmlns:a16="http://schemas.microsoft.com/office/drawing/2014/main" id="{28A0A1F0-67BF-855B-1E1B-18E2C6FDA700}"/>
              </a:ext>
            </a:extLst>
          </p:cNvPr>
          <p:cNvSpPr txBox="1"/>
          <p:nvPr/>
        </p:nvSpPr>
        <p:spPr>
          <a:xfrm>
            <a:off x="3457654" y="2023515"/>
            <a:ext cx="2926054" cy="2308324"/>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71450" indent="-171450">
              <a:buFont typeface="Arial" panose="020B0604020202020204" pitchFamily="34" charset="0"/>
              <a:buChar char="•"/>
            </a:pPr>
            <a:r>
              <a:rPr lang="en-US" sz="1200" dirty="0">
                <a:solidFill>
                  <a:schemeClr val="accent1"/>
                </a:solidFill>
              </a:rPr>
              <a:t>The mean (SD) AAER was 1.4 (2.7) for continuers, 2.5 (2.9) for switchers and 2.0 (2.4) for stoppers.</a:t>
            </a:r>
          </a:p>
          <a:p>
            <a:pPr marL="171450" indent="-171450">
              <a:buFont typeface="Arial" panose="020B0604020202020204" pitchFamily="34" charset="0"/>
              <a:buChar char="•"/>
            </a:pPr>
            <a:endParaRPr lang="en-US" sz="1200" b="1" dirty="0">
              <a:solidFill>
                <a:schemeClr val="accent1"/>
              </a:solidFill>
            </a:endParaRPr>
          </a:p>
          <a:p>
            <a:pPr marL="171450" indent="-171450">
              <a:buFont typeface="Arial" panose="020B0604020202020204" pitchFamily="34" charset="0"/>
              <a:buChar char="•"/>
            </a:pPr>
            <a:r>
              <a:rPr lang="en-US" sz="1200" b="1" dirty="0">
                <a:solidFill>
                  <a:schemeClr val="accent1"/>
                </a:solidFill>
              </a:rPr>
              <a:t>Compared with continuers</a:t>
            </a:r>
            <a:r>
              <a:rPr lang="en-US" sz="1200" dirty="0">
                <a:solidFill>
                  <a:schemeClr val="accent1"/>
                </a:solidFill>
              </a:rPr>
              <a:t>, both </a:t>
            </a:r>
            <a:r>
              <a:rPr lang="en-US" sz="1200" b="1" dirty="0">
                <a:solidFill>
                  <a:schemeClr val="accent1"/>
                </a:solidFill>
              </a:rPr>
              <a:t>switchers</a:t>
            </a:r>
            <a:r>
              <a:rPr lang="en-US" sz="1200" dirty="0">
                <a:solidFill>
                  <a:schemeClr val="accent1"/>
                </a:solidFill>
              </a:rPr>
              <a:t> (HR: 2.59 [95% CI: 1.57, 4.27]) and </a:t>
            </a:r>
            <a:r>
              <a:rPr lang="en-US" sz="1200" b="1" dirty="0">
                <a:solidFill>
                  <a:schemeClr val="accent1"/>
                </a:solidFill>
              </a:rPr>
              <a:t>stoppers</a:t>
            </a:r>
            <a:r>
              <a:rPr lang="en-US" sz="1200" dirty="0">
                <a:solidFill>
                  <a:schemeClr val="accent1"/>
                </a:solidFill>
              </a:rPr>
              <a:t> (HR: 2.12 [95% CI: 1.11, 4.04]) had a </a:t>
            </a:r>
            <a:r>
              <a:rPr lang="en-US" sz="1200" b="1" dirty="0">
                <a:solidFill>
                  <a:schemeClr val="accent1"/>
                </a:solidFill>
              </a:rPr>
              <a:t>shorter time to first exacerbation</a:t>
            </a:r>
            <a:r>
              <a:rPr lang="en-US" sz="1200" dirty="0">
                <a:solidFill>
                  <a:schemeClr val="accent1"/>
                </a:solidFill>
              </a:rPr>
              <a:t>.</a:t>
            </a:r>
          </a:p>
          <a:p>
            <a:pPr marL="171450" indent="-171450">
              <a:buFont typeface="Arial" panose="020B0604020202020204" pitchFamily="34" charset="0"/>
              <a:buChar char="•"/>
            </a:pPr>
            <a:endParaRPr lang="en-US" sz="1200" dirty="0">
              <a:solidFill>
                <a:schemeClr val="accent1"/>
              </a:solidFill>
            </a:endParaRPr>
          </a:p>
          <a:p>
            <a:pPr marL="171450" indent="-171450">
              <a:buFont typeface="Arial" panose="020B0604020202020204" pitchFamily="34" charset="0"/>
              <a:buChar char="•"/>
            </a:pPr>
            <a:r>
              <a:rPr lang="en-US" sz="1200" dirty="0">
                <a:solidFill>
                  <a:schemeClr val="accent1"/>
                </a:solidFill>
              </a:rPr>
              <a:t>&gt;50% of continuers still had ≥1 exacerbation.</a:t>
            </a:r>
          </a:p>
        </p:txBody>
      </p:sp>
      <p:sp>
        <p:nvSpPr>
          <p:cNvPr id="2" name="TextBox 1">
            <a:extLst>
              <a:ext uri="{FF2B5EF4-FFF2-40B4-BE49-F238E27FC236}">
                <a16:creationId xmlns:a16="http://schemas.microsoft.com/office/drawing/2014/main" id="{A522E875-5B4E-47AE-7092-676241879FA8}"/>
              </a:ext>
            </a:extLst>
          </p:cNvPr>
          <p:cNvSpPr txBox="1"/>
          <p:nvPr/>
        </p:nvSpPr>
        <p:spPr>
          <a:xfrm>
            <a:off x="-64386" y="6297353"/>
            <a:ext cx="11169937" cy="584775"/>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GB" sz="800" dirty="0">
                <a:solidFill>
                  <a:srgbClr val="404040"/>
                </a:solidFill>
                <a:ea typeface="+mn-ea"/>
              </a:rPr>
              <a:t>*After inverse probability of treatment weighting. Exacerbations are annualized numbers. Asthma control is the last available assessment. Outcomes were assessed at follow-up (after biologic initiation for initiators) using the closest available data to 12 months after the index date. The index date was the date of biologic initiation for initiators and ISAR enrolment for non-initiators.</a:t>
            </a:r>
          </a:p>
          <a:p>
            <a:r>
              <a:rPr lang="en-GB" sz="800" dirty="0">
                <a:solidFill>
                  <a:srgbClr val="404040"/>
                </a:solidFill>
                <a:ea typeface="+mn-ea"/>
              </a:rPr>
              <a:t>AAER: Annualized asthma exacerbation rate; CI: Confidence interval; HR: Hazard ratio; OR: Odds ratio; LTOCS: Long-term oral corticosteroids; SD: Standard deviation</a:t>
            </a:r>
          </a:p>
          <a:p>
            <a:r>
              <a:rPr lang="en-US" sz="800" dirty="0">
                <a:solidFill>
                  <a:srgbClr val="404040"/>
                </a:solidFill>
                <a:ea typeface="+mn-ea"/>
                <a:cs typeface="+mn-cs"/>
              </a:rPr>
              <a:t>Tran TN. et al., Real-World Biologic Use Patterns in Severe Asthma, 2015–2021: the CLEAR Study. </a:t>
            </a:r>
            <a:r>
              <a:rPr lang="en-US" sz="800" i="1" dirty="0" err="1">
                <a:solidFill>
                  <a:srgbClr val="404040"/>
                </a:solidFill>
                <a:ea typeface="+mn-ea"/>
                <a:cs typeface="+mn-cs"/>
              </a:rPr>
              <a:t>Pragmat</a:t>
            </a:r>
            <a:r>
              <a:rPr lang="en-US" sz="800" i="1" dirty="0">
                <a:solidFill>
                  <a:srgbClr val="404040"/>
                </a:solidFill>
                <a:ea typeface="+mn-ea"/>
                <a:cs typeface="+mn-cs"/>
              </a:rPr>
              <a:t> </a:t>
            </a:r>
            <a:r>
              <a:rPr lang="en-US" sz="800" i="1" dirty="0" err="1">
                <a:solidFill>
                  <a:srgbClr val="404040"/>
                </a:solidFill>
                <a:ea typeface="+mn-ea"/>
                <a:cs typeface="+mn-cs"/>
              </a:rPr>
              <a:t>Obs</a:t>
            </a:r>
            <a:r>
              <a:rPr lang="en-US" sz="800" i="1" dirty="0">
                <a:solidFill>
                  <a:srgbClr val="404040"/>
                </a:solidFill>
                <a:ea typeface="+mn-ea"/>
                <a:cs typeface="+mn-cs"/>
              </a:rPr>
              <a:t> Res</a:t>
            </a:r>
            <a:r>
              <a:rPr lang="en-US" sz="800" dirty="0">
                <a:solidFill>
                  <a:srgbClr val="404040"/>
                </a:solidFill>
                <a:ea typeface="+mn-ea"/>
                <a:cs typeface="+mn-cs"/>
              </a:rPr>
              <a:t>. In press</a:t>
            </a:r>
          </a:p>
        </p:txBody>
      </p:sp>
      <p:sp>
        <p:nvSpPr>
          <p:cNvPr id="11" name="Google Shape;2924;g1187c0eb48a_48_342">
            <a:extLst>
              <a:ext uri="{FF2B5EF4-FFF2-40B4-BE49-F238E27FC236}">
                <a16:creationId xmlns:a16="http://schemas.microsoft.com/office/drawing/2014/main" id="{2AFACB1F-83A1-FC27-84CA-DBB140C828ED}"/>
              </a:ext>
            </a:extLst>
          </p:cNvPr>
          <p:cNvSpPr/>
          <p:nvPr/>
        </p:nvSpPr>
        <p:spPr>
          <a:xfrm>
            <a:off x="516974" y="1227050"/>
            <a:ext cx="3456819" cy="411397"/>
          </a:xfrm>
          <a:prstGeom prst="roundRect">
            <a:avLst>
              <a:gd name="adj" fmla="val 16667"/>
            </a:avLst>
          </a:prstGeom>
          <a:solidFill>
            <a:schemeClr val="tx2">
              <a:lumMod val="75000"/>
            </a:schemeClr>
          </a:solidFill>
          <a:ln>
            <a:solidFill>
              <a:schemeClr val="tx2">
                <a:lumMod val="75000"/>
              </a:schemeClr>
            </a:solidFill>
          </a:ln>
          <a:effectLst>
            <a:outerShdw blurRad="50800" dist="38100" dir="2700000" algn="tl" rotWithShape="0">
              <a:prstClr val="black">
                <a:alpha val="40000"/>
              </a:prstClr>
            </a:outerShdw>
          </a:effectLst>
        </p:spPr>
        <p:txBody>
          <a:bodyPr spcFirstLastPara="1" wrap="square" lIns="121900" tIns="60933" rIns="121900" bIns="60933"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buClr>
                <a:srgbClr val="000000"/>
              </a:buClr>
              <a:defRPr/>
            </a:pPr>
            <a:r>
              <a:rPr lang="en-AU" sz="1800" b="1" dirty="0">
                <a:solidFill>
                  <a:schemeClr val="bg1"/>
                </a:solidFill>
              </a:rPr>
              <a:t>Exacerbations at follow-up*</a:t>
            </a:r>
            <a:endParaRPr lang="en-AU" sz="1800" b="1" i="0" u="none" strike="noStrike" cap="none" spc="0" normalizeH="0" baseline="0" noProof="0" dirty="0">
              <a:solidFill>
                <a:schemeClr val="bg1"/>
              </a:solidFill>
              <a:effectLst/>
              <a:uLnTx/>
              <a:uFillTx/>
              <a:latin typeface="Calibri"/>
              <a:cs typeface="Arial"/>
            </a:endParaRPr>
          </a:p>
        </p:txBody>
      </p:sp>
      <p:sp>
        <p:nvSpPr>
          <p:cNvPr id="13" name="Google Shape;2924;g1187c0eb48a_48_342">
            <a:extLst>
              <a:ext uri="{FF2B5EF4-FFF2-40B4-BE49-F238E27FC236}">
                <a16:creationId xmlns:a16="http://schemas.microsoft.com/office/drawing/2014/main" id="{FBCD96BD-9004-B056-8DE0-6B0DA085D020}"/>
              </a:ext>
            </a:extLst>
          </p:cNvPr>
          <p:cNvSpPr/>
          <p:nvPr/>
        </p:nvSpPr>
        <p:spPr>
          <a:xfrm>
            <a:off x="6572405" y="1240641"/>
            <a:ext cx="3456819" cy="411397"/>
          </a:xfrm>
          <a:prstGeom prst="roundRect">
            <a:avLst>
              <a:gd name="adj" fmla="val 16667"/>
            </a:avLst>
          </a:prstGeom>
          <a:solidFill>
            <a:schemeClr val="tx2">
              <a:lumMod val="75000"/>
            </a:schemeClr>
          </a:solidFill>
          <a:ln>
            <a:solidFill>
              <a:schemeClr val="tx2">
                <a:lumMod val="75000"/>
              </a:schemeClr>
            </a:solidFill>
          </a:ln>
          <a:effectLst>
            <a:outerShdw blurRad="50800" dist="38100" dir="2700000" algn="tl" rotWithShape="0">
              <a:prstClr val="black">
                <a:alpha val="40000"/>
              </a:prstClr>
            </a:outerShdw>
          </a:effectLst>
        </p:spPr>
        <p:txBody>
          <a:bodyPr spcFirstLastPara="1" wrap="square" lIns="121900" tIns="60933" rIns="121900" bIns="60933"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buClr>
                <a:srgbClr val="000000"/>
              </a:buClr>
              <a:defRPr/>
            </a:pPr>
            <a:r>
              <a:rPr lang="en-AU" sz="1800" b="1" dirty="0">
                <a:solidFill>
                  <a:schemeClr val="bg1"/>
                </a:solidFill>
              </a:rPr>
              <a:t>Asthma control at follow-up*</a:t>
            </a:r>
            <a:endParaRPr lang="en-AU" sz="1800" b="1" i="0" u="none" strike="noStrike" cap="none" spc="0" normalizeH="0" baseline="0" noProof="0" dirty="0">
              <a:solidFill>
                <a:schemeClr val="bg1"/>
              </a:solidFill>
              <a:effectLst/>
              <a:uLnTx/>
              <a:uFillTx/>
              <a:latin typeface="Calibri"/>
              <a:cs typeface="Arial"/>
            </a:endParaRPr>
          </a:p>
        </p:txBody>
      </p:sp>
      <p:sp>
        <p:nvSpPr>
          <p:cNvPr id="14" name="TextBox 7">
            <a:extLst>
              <a:ext uri="{FF2B5EF4-FFF2-40B4-BE49-F238E27FC236}">
                <a16:creationId xmlns:a16="http://schemas.microsoft.com/office/drawing/2014/main" id="{7C318808-CFF3-72AC-F474-32D605BECDCC}"/>
              </a:ext>
            </a:extLst>
          </p:cNvPr>
          <p:cNvSpPr txBox="1"/>
          <p:nvPr/>
        </p:nvSpPr>
        <p:spPr>
          <a:xfrm>
            <a:off x="9368036" y="2023515"/>
            <a:ext cx="2431022" cy="2308324"/>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71450" indent="-171450">
              <a:buFont typeface="Arial" panose="020B0604020202020204" pitchFamily="34" charset="0"/>
              <a:buChar char="•"/>
            </a:pPr>
            <a:r>
              <a:rPr lang="en-US" sz="1200" b="1" dirty="0">
                <a:solidFill>
                  <a:schemeClr val="accent1"/>
                </a:solidFill>
              </a:rPr>
              <a:t>Switchers and stoppers were more likely to have uncontrolled asthma than continuers </a:t>
            </a:r>
            <a:r>
              <a:rPr lang="en-US" sz="1200" dirty="0">
                <a:solidFill>
                  <a:schemeClr val="accent1"/>
                </a:solidFill>
              </a:rPr>
              <a:t>(switchers versus continuers adjusted OR: 5.40 [95% CI: 3.12, 9.33]; stoppers versus continuers adjusted OR: 4.02 [95% CI: 2.32, 6.98]).</a:t>
            </a:r>
          </a:p>
          <a:p>
            <a:pPr marL="171450" indent="-171450">
              <a:buFont typeface="Arial" panose="020B0604020202020204" pitchFamily="34" charset="0"/>
              <a:buChar char="•"/>
            </a:pPr>
            <a:endParaRPr lang="en-US" sz="1200" dirty="0">
              <a:solidFill>
                <a:schemeClr val="accent1"/>
              </a:solidFill>
            </a:endParaRPr>
          </a:p>
          <a:p>
            <a:pPr marL="171450" indent="-171450">
              <a:buFont typeface="Arial" panose="020B0604020202020204" pitchFamily="34" charset="0"/>
              <a:buChar char="•"/>
            </a:pPr>
            <a:r>
              <a:rPr lang="en-US" sz="1200" dirty="0">
                <a:solidFill>
                  <a:schemeClr val="accent1"/>
                </a:solidFill>
              </a:rPr>
              <a:t>One-third of continuers still had uncontrolled asthma.</a:t>
            </a:r>
          </a:p>
        </p:txBody>
      </p:sp>
      <p:sp>
        <p:nvSpPr>
          <p:cNvPr id="15" name="Google Shape;2924;g1187c0eb48a_48_342">
            <a:extLst>
              <a:ext uri="{FF2B5EF4-FFF2-40B4-BE49-F238E27FC236}">
                <a16:creationId xmlns:a16="http://schemas.microsoft.com/office/drawing/2014/main" id="{3493C809-5364-4339-6076-ECDE8831D673}"/>
              </a:ext>
            </a:extLst>
          </p:cNvPr>
          <p:cNvSpPr/>
          <p:nvPr/>
        </p:nvSpPr>
        <p:spPr>
          <a:xfrm>
            <a:off x="3869084" y="4706084"/>
            <a:ext cx="3456819" cy="411397"/>
          </a:xfrm>
          <a:prstGeom prst="roundRect">
            <a:avLst>
              <a:gd name="adj" fmla="val 16667"/>
            </a:avLst>
          </a:prstGeom>
          <a:solidFill>
            <a:schemeClr val="tx2">
              <a:lumMod val="75000"/>
            </a:schemeClr>
          </a:solidFill>
          <a:ln>
            <a:solidFill>
              <a:schemeClr val="tx2">
                <a:lumMod val="75000"/>
              </a:schemeClr>
            </a:solidFill>
          </a:ln>
          <a:effectLst>
            <a:outerShdw blurRad="50800" dist="38100" dir="2700000" algn="tl" rotWithShape="0">
              <a:prstClr val="black">
                <a:alpha val="40000"/>
              </a:prstClr>
            </a:outerShdw>
          </a:effectLst>
        </p:spPr>
        <p:txBody>
          <a:bodyPr spcFirstLastPara="1" wrap="square" lIns="121900" tIns="60933" rIns="121900" bIns="60933"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buClr>
                <a:srgbClr val="000000"/>
              </a:buClr>
              <a:defRPr/>
            </a:pPr>
            <a:r>
              <a:rPr lang="en-AU" sz="1800" b="1" dirty="0">
                <a:solidFill>
                  <a:schemeClr val="bg1"/>
                </a:solidFill>
              </a:rPr>
              <a:t>LTOCS dose at follow-up*</a:t>
            </a:r>
            <a:endParaRPr lang="en-AU" sz="1800" b="1" i="0" u="none" strike="noStrike" cap="none" spc="0" normalizeH="0" baseline="0" noProof="0" dirty="0">
              <a:solidFill>
                <a:schemeClr val="bg1"/>
              </a:solidFill>
              <a:effectLst/>
              <a:uLnTx/>
              <a:uFillTx/>
              <a:latin typeface="Calibri"/>
              <a:cs typeface="Arial"/>
            </a:endParaRPr>
          </a:p>
        </p:txBody>
      </p:sp>
      <p:sp>
        <p:nvSpPr>
          <p:cNvPr id="17" name="TextBox 7">
            <a:extLst>
              <a:ext uri="{FF2B5EF4-FFF2-40B4-BE49-F238E27FC236}">
                <a16:creationId xmlns:a16="http://schemas.microsoft.com/office/drawing/2014/main" id="{676ED3EA-6E1E-D227-518C-3B159F5FA94D}"/>
              </a:ext>
            </a:extLst>
          </p:cNvPr>
          <p:cNvSpPr txBox="1"/>
          <p:nvPr/>
        </p:nvSpPr>
        <p:spPr>
          <a:xfrm>
            <a:off x="1284729" y="5116708"/>
            <a:ext cx="8984847" cy="1015663"/>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71450" indent="-171450">
              <a:buFont typeface="Arial" panose="020B0604020202020204" pitchFamily="34" charset="0"/>
              <a:buChar char="•"/>
            </a:pPr>
            <a:r>
              <a:rPr lang="en-US" sz="1200" dirty="0">
                <a:solidFill>
                  <a:schemeClr val="accent1"/>
                </a:solidFill>
              </a:rPr>
              <a:t>The mean (SD) daily LTOCS dose during the follow-up period was 6.2 (8.7) mg for continuers, 11.1 (11.4) mg for switchers and 10.8 (12.5) mg for stoppers.</a:t>
            </a:r>
          </a:p>
          <a:p>
            <a:pPr marL="171450" indent="-171450">
              <a:buFont typeface="Arial" panose="020B0604020202020204" pitchFamily="34" charset="0"/>
              <a:buChar char="•"/>
            </a:pPr>
            <a:endParaRPr lang="en-US" sz="1200" dirty="0">
              <a:solidFill>
                <a:schemeClr val="accent1"/>
              </a:solidFill>
            </a:endParaRPr>
          </a:p>
          <a:p>
            <a:pPr marL="171450" indent="-171450">
              <a:buFont typeface="Arial" panose="020B0604020202020204" pitchFamily="34" charset="0"/>
              <a:buChar char="•"/>
            </a:pPr>
            <a:r>
              <a:rPr lang="en-US" sz="1200" dirty="0">
                <a:solidFill>
                  <a:schemeClr val="accent1"/>
                </a:solidFill>
              </a:rPr>
              <a:t>The </a:t>
            </a:r>
            <a:r>
              <a:rPr lang="en-US" sz="1200" b="1" dirty="0">
                <a:solidFill>
                  <a:schemeClr val="accent1"/>
                </a:solidFill>
              </a:rPr>
              <a:t>reduction in daily LTOCS dose was smaller for switchers and stoppers than for continuers </a:t>
            </a:r>
            <a:r>
              <a:rPr lang="en-US" sz="1200" dirty="0">
                <a:solidFill>
                  <a:schemeClr val="accent1"/>
                </a:solidFill>
              </a:rPr>
              <a:t>(adjusted β: 3.77 mg [95% CI: 1.71, 4.37] and 3.09 mg [95% CI: −0.27, 6.45] for switchers and stoppers, respectively, versus continuers).</a:t>
            </a:r>
          </a:p>
        </p:txBody>
      </p:sp>
      <p:pic>
        <p:nvPicPr>
          <p:cNvPr id="4" name="Picture 3" descr="A graph of numbers and a number of patients&#10;&#10;Description automatically generated with medium confidence">
            <a:extLst>
              <a:ext uri="{FF2B5EF4-FFF2-40B4-BE49-F238E27FC236}">
                <a16:creationId xmlns:a16="http://schemas.microsoft.com/office/drawing/2014/main" id="{67F9826C-BF50-04C9-6FE1-B2D1776953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7401" y="1793852"/>
            <a:ext cx="2459217" cy="2912232"/>
          </a:xfrm>
          <a:prstGeom prst="rect">
            <a:avLst/>
          </a:prstGeom>
          <a:ln>
            <a:noFill/>
          </a:ln>
        </p:spPr>
      </p:pic>
      <p:pic>
        <p:nvPicPr>
          <p:cNvPr id="8" name="Picture 7" descr="A graph of a number of patients&#10;&#10;Description automatically generated">
            <a:extLst>
              <a:ext uri="{FF2B5EF4-FFF2-40B4-BE49-F238E27FC236}">
                <a16:creationId xmlns:a16="http://schemas.microsoft.com/office/drawing/2014/main" id="{A1396156-EFF3-DDC9-704A-56635FA4CC5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3412" y="1827146"/>
            <a:ext cx="2564054" cy="2878938"/>
          </a:xfrm>
          <a:prstGeom prst="rect">
            <a:avLst/>
          </a:prstGeom>
          <a:ln>
            <a:noFill/>
          </a:ln>
        </p:spPr>
      </p:pic>
    </p:spTree>
    <p:extLst>
      <p:ext uri="{BB962C8B-B14F-4D97-AF65-F5344CB8AC3E}">
        <p14:creationId xmlns:p14="http://schemas.microsoft.com/office/powerpoint/2010/main" val="699080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7">
          <a:extLst>
            <a:ext uri="{FF2B5EF4-FFF2-40B4-BE49-F238E27FC236}">
              <a16:creationId xmlns:a16="http://schemas.microsoft.com/office/drawing/2014/main" id="{BC2E8319-5BAD-A3E8-F73D-C88323A6F6F8}"/>
            </a:ext>
          </a:extLst>
        </p:cNvPr>
        <p:cNvGrpSpPr/>
        <p:nvPr/>
      </p:nvGrpSpPr>
      <p:grpSpPr>
        <a:xfrm>
          <a:off x="0" y="0"/>
          <a:ext cx="0" cy="0"/>
          <a:chOff x="0" y="0"/>
          <a:chExt cx="0" cy="0"/>
        </a:xfrm>
      </p:grpSpPr>
      <p:sp>
        <p:nvSpPr>
          <p:cNvPr id="128" name="Google Shape;128;p24">
            <a:extLst>
              <a:ext uri="{FF2B5EF4-FFF2-40B4-BE49-F238E27FC236}">
                <a16:creationId xmlns:a16="http://schemas.microsoft.com/office/drawing/2014/main" id="{EF6A5F18-76E3-093D-D4EA-0701C269D5E4}"/>
              </a:ext>
            </a:extLst>
          </p:cNvPr>
          <p:cNvSpPr txBox="1">
            <a:spLocks noGrp="1"/>
          </p:cNvSpPr>
          <p:nvPr>
            <p:ph type="title"/>
          </p:nvPr>
        </p:nvSpPr>
        <p:spPr>
          <a:xfrm>
            <a:off x="218550" y="279289"/>
            <a:ext cx="10429512" cy="451076"/>
          </a:xfrm>
          <a:prstGeom prst="rect">
            <a:avLst/>
          </a:prstGeom>
          <a:noFill/>
          <a:ln>
            <a:noFill/>
          </a:ln>
        </p:spPr>
        <p:txBody>
          <a:bodyPr spcFirstLastPara="1" wrap="square" lIns="0" tIns="60933" rIns="12190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US" sz="1800" b="1" dirty="0">
                <a:solidFill>
                  <a:schemeClr val="accent1"/>
                </a:solidFill>
              </a:rPr>
              <a:t>After biologic initiation, continuers had lower rates of healthcare resource utilization than switchers at follow-up*</a:t>
            </a:r>
            <a:endParaRPr lang="en-GB" sz="1800" b="1" dirty="0">
              <a:solidFill>
                <a:schemeClr val="accent1"/>
              </a:solidFill>
            </a:endParaRPr>
          </a:p>
        </p:txBody>
      </p:sp>
      <p:sp>
        <p:nvSpPr>
          <p:cNvPr id="2" name="TextBox 1">
            <a:extLst>
              <a:ext uri="{FF2B5EF4-FFF2-40B4-BE49-F238E27FC236}">
                <a16:creationId xmlns:a16="http://schemas.microsoft.com/office/drawing/2014/main" id="{1D428375-A502-32CB-B5DC-68D1AF89DBF7}"/>
              </a:ext>
            </a:extLst>
          </p:cNvPr>
          <p:cNvSpPr txBox="1"/>
          <p:nvPr/>
        </p:nvSpPr>
        <p:spPr>
          <a:xfrm>
            <a:off x="-57659" y="6288807"/>
            <a:ext cx="10981930" cy="584775"/>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GB" sz="800" dirty="0">
                <a:solidFill>
                  <a:srgbClr val="404040"/>
                </a:solidFill>
                <a:ea typeface="+mn-ea"/>
              </a:rPr>
              <a:t>*After inverse probability of treatment weighting. Hospitalizations and emergency room visits are annualized numbers. Outcomes were assessed at follow-up (after biologic initiation for initiators) using the closest available data to 12 months after the index date. The index date was the date of biologic initiation for initiators and ISAR enrolment for non-initiators.</a:t>
            </a:r>
          </a:p>
          <a:p>
            <a:r>
              <a:rPr lang="en-GB" sz="800" dirty="0">
                <a:solidFill>
                  <a:srgbClr val="404040"/>
                </a:solidFill>
                <a:ea typeface="+mn-ea"/>
              </a:rPr>
              <a:t>ER: Emergency room; SD: Standard deviation</a:t>
            </a:r>
          </a:p>
          <a:p>
            <a:r>
              <a:rPr lang="en-US" sz="800" dirty="0">
                <a:solidFill>
                  <a:srgbClr val="404040"/>
                </a:solidFill>
                <a:ea typeface="+mn-ea"/>
                <a:cs typeface="+mn-cs"/>
              </a:rPr>
              <a:t>Tran TN. et al., Real-World Biologic Use Patterns in Severe Asthma, 2015–2021: the CLEAR Study. </a:t>
            </a:r>
            <a:r>
              <a:rPr lang="en-US" sz="800" i="1" dirty="0" err="1">
                <a:solidFill>
                  <a:srgbClr val="404040"/>
                </a:solidFill>
                <a:ea typeface="+mn-ea"/>
                <a:cs typeface="+mn-cs"/>
              </a:rPr>
              <a:t>Pragmat</a:t>
            </a:r>
            <a:r>
              <a:rPr lang="en-US" sz="800" i="1" dirty="0">
                <a:solidFill>
                  <a:srgbClr val="404040"/>
                </a:solidFill>
                <a:ea typeface="+mn-ea"/>
                <a:cs typeface="+mn-cs"/>
              </a:rPr>
              <a:t> </a:t>
            </a:r>
            <a:r>
              <a:rPr lang="en-US" sz="800" i="1" dirty="0" err="1">
                <a:solidFill>
                  <a:srgbClr val="404040"/>
                </a:solidFill>
                <a:ea typeface="+mn-ea"/>
                <a:cs typeface="+mn-cs"/>
              </a:rPr>
              <a:t>Obs</a:t>
            </a:r>
            <a:r>
              <a:rPr lang="en-US" sz="800" i="1" dirty="0">
                <a:solidFill>
                  <a:srgbClr val="404040"/>
                </a:solidFill>
                <a:ea typeface="+mn-ea"/>
                <a:cs typeface="+mn-cs"/>
              </a:rPr>
              <a:t> Res</a:t>
            </a:r>
            <a:r>
              <a:rPr lang="en-US" sz="800" dirty="0">
                <a:solidFill>
                  <a:srgbClr val="404040"/>
                </a:solidFill>
                <a:ea typeface="+mn-ea"/>
                <a:cs typeface="+mn-cs"/>
              </a:rPr>
              <a:t>. In press</a:t>
            </a:r>
          </a:p>
        </p:txBody>
      </p:sp>
      <p:pic>
        <p:nvPicPr>
          <p:cNvPr id="4" name="Picture 3" descr="A graph of a patient's proportion&#10;&#10;Description automatically generated with medium confidence">
            <a:extLst>
              <a:ext uri="{FF2B5EF4-FFF2-40B4-BE49-F238E27FC236}">
                <a16:creationId xmlns:a16="http://schemas.microsoft.com/office/drawing/2014/main" id="{9B7B9E2E-CDF9-6493-4F53-CCC80EC1E2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053" y="2092354"/>
            <a:ext cx="3025211" cy="3599066"/>
          </a:xfrm>
          <a:prstGeom prst="rect">
            <a:avLst/>
          </a:prstGeom>
          <a:ln>
            <a:noFill/>
          </a:ln>
        </p:spPr>
      </p:pic>
      <p:pic>
        <p:nvPicPr>
          <p:cNvPr id="8" name="Picture 7" descr="A graph of a number of patients&#10;&#10;Description automatically generated">
            <a:extLst>
              <a:ext uri="{FF2B5EF4-FFF2-40B4-BE49-F238E27FC236}">
                <a16:creationId xmlns:a16="http://schemas.microsoft.com/office/drawing/2014/main" id="{3317FEA4-61EA-2350-5DBC-0D554F3604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73836" y="2092354"/>
            <a:ext cx="3025211" cy="3708948"/>
          </a:xfrm>
          <a:prstGeom prst="rect">
            <a:avLst/>
          </a:prstGeom>
          <a:ln>
            <a:noFill/>
          </a:ln>
        </p:spPr>
      </p:pic>
      <p:sp>
        <p:nvSpPr>
          <p:cNvPr id="3" name="Google Shape;2924;g1187c0eb48a_48_342">
            <a:extLst>
              <a:ext uri="{FF2B5EF4-FFF2-40B4-BE49-F238E27FC236}">
                <a16:creationId xmlns:a16="http://schemas.microsoft.com/office/drawing/2014/main" id="{06FDF4A4-6367-D75F-4AA1-C68F2375AA82}"/>
              </a:ext>
            </a:extLst>
          </p:cNvPr>
          <p:cNvSpPr/>
          <p:nvPr/>
        </p:nvSpPr>
        <p:spPr>
          <a:xfrm>
            <a:off x="1559561" y="1278256"/>
            <a:ext cx="3516641" cy="411397"/>
          </a:xfrm>
          <a:prstGeom prst="roundRect">
            <a:avLst>
              <a:gd name="adj" fmla="val 16667"/>
            </a:avLst>
          </a:prstGeom>
          <a:solidFill>
            <a:schemeClr val="tx2">
              <a:lumMod val="75000"/>
            </a:schemeClr>
          </a:solidFill>
          <a:ln>
            <a:solidFill>
              <a:schemeClr val="tx2">
                <a:lumMod val="75000"/>
              </a:schemeClr>
            </a:solidFill>
          </a:ln>
          <a:effectLst>
            <a:outerShdw blurRad="50800" dist="38100" dir="2700000" algn="tl" rotWithShape="0">
              <a:prstClr val="black">
                <a:alpha val="40000"/>
              </a:prstClr>
            </a:outerShdw>
          </a:effectLst>
        </p:spPr>
        <p:txBody>
          <a:bodyPr spcFirstLastPara="1" wrap="square" lIns="121900" tIns="60933" rIns="121900" bIns="60933"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buClr>
                <a:srgbClr val="000000"/>
              </a:buClr>
              <a:defRPr/>
            </a:pPr>
            <a:r>
              <a:rPr lang="en-AU" sz="1800" b="1" dirty="0">
                <a:solidFill>
                  <a:schemeClr val="bg1"/>
                </a:solidFill>
              </a:rPr>
              <a:t>Hospitalizations at follow-up*</a:t>
            </a:r>
            <a:endParaRPr lang="en-AU" sz="1800" b="1" i="0" u="none" strike="noStrike" cap="none" spc="0" normalizeH="0" baseline="0" noProof="0" dirty="0">
              <a:solidFill>
                <a:schemeClr val="bg1"/>
              </a:solidFill>
              <a:effectLst/>
              <a:uLnTx/>
              <a:uFillTx/>
              <a:latin typeface="Calibri"/>
              <a:cs typeface="Arial"/>
            </a:endParaRPr>
          </a:p>
        </p:txBody>
      </p:sp>
      <p:sp>
        <p:nvSpPr>
          <p:cNvPr id="5" name="Google Shape;2924;g1187c0eb48a_48_342">
            <a:extLst>
              <a:ext uri="{FF2B5EF4-FFF2-40B4-BE49-F238E27FC236}">
                <a16:creationId xmlns:a16="http://schemas.microsoft.com/office/drawing/2014/main" id="{C6DEC1E2-AC93-997A-9BFA-566DAB9EC90F}"/>
              </a:ext>
            </a:extLst>
          </p:cNvPr>
          <p:cNvSpPr/>
          <p:nvPr/>
        </p:nvSpPr>
        <p:spPr>
          <a:xfrm>
            <a:off x="7212652" y="1226942"/>
            <a:ext cx="3230309" cy="411397"/>
          </a:xfrm>
          <a:prstGeom prst="roundRect">
            <a:avLst>
              <a:gd name="adj" fmla="val 16667"/>
            </a:avLst>
          </a:prstGeom>
          <a:solidFill>
            <a:schemeClr val="tx2">
              <a:lumMod val="75000"/>
            </a:schemeClr>
          </a:solidFill>
          <a:ln>
            <a:solidFill>
              <a:schemeClr val="tx2">
                <a:lumMod val="75000"/>
              </a:schemeClr>
            </a:solidFill>
          </a:ln>
          <a:effectLst>
            <a:outerShdw blurRad="50800" dist="38100" dir="2700000" algn="tl" rotWithShape="0">
              <a:prstClr val="black">
                <a:alpha val="40000"/>
              </a:prstClr>
            </a:outerShdw>
          </a:effectLst>
        </p:spPr>
        <p:txBody>
          <a:bodyPr spcFirstLastPara="1" wrap="square" lIns="121900" tIns="60933" rIns="121900" bIns="60933"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0" algn="ctr">
              <a:buClr>
                <a:srgbClr val="000000"/>
              </a:buClr>
              <a:defRPr/>
            </a:pPr>
            <a:r>
              <a:rPr lang="en-AU" sz="1800" b="1" dirty="0">
                <a:solidFill>
                  <a:schemeClr val="bg1"/>
                </a:solidFill>
              </a:rPr>
              <a:t>ER visits at follow-up*</a:t>
            </a:r>
            <a:endParaRPr lang="en-AU" sz="1800" b="1" i="0" u="none" strike="noStrike" cap="none" spc="0" normalizeH="0" baseline="0" noProof="0" dirty="0">
              <a:solidFill>
                <a:schemeClr val="bg1"/>
              </a:solidFill>
              <a:effectLst/>
              <a:uLnTx/>
              <a:uFillTx/>
              <a:latin typeface="Calibri"/>
              <a:cs typeface="Arial"/>
            </a:endParaRPr>
          </a:p>
        </p:txBody>
      </p:sp>
      <p:sp>
        <p:nvSpPr>
          <p:cNvPr id="6" name="TextBox 7">
            <a:extLst>
              <a:ext uri="{FF2B5EF4-FFF2-40B4-BE49-F238E27FC236}">
                <a16:creationId xmlns:a16="http://schemas.microsoft.com/office/drawing/2014/main" id="{B1F42484-15C4-7C32-3B58-839599207775}"/>
              </a:ext>
            </a:extLst>
          </p:cNvPr>
          <p:cNvSpPr txBox="1"/>
          <p:nvPr/>
        </p:nvSpPr>
        <p:spPr>
          <a:xfrm>
            <a:off x="3757264" y="2512421"/>
            <a:ext cx="2258975" cy="2862322"/>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71450" indent="-171450">
              <a:buFont typeface="Arial" panose="020B0604020202020204" pitchFamily="34" charset="0"/>
              <a:buChar char="•"/>
            </a:pPr>
            <a:r>
              <a:rPr lang="en-US" sz="1200" b="1" dirty="0">
                <a:solidFill>
                  <a:schemeClr val="accent1"/>
                </a:solidFill>
              </a:rPr>
              <a:t>Switchers had a higher rate of hospitalizations than continuers </a:t>
            </a:r>
            <a:r>
              <a:rPr lang="en-US" sz="1200" dirty="0">
                <a:solidFill>
                  <a:schemeClr val="accent1"/>
                </a:solidFill>
              </a:rPr>
              <a:t>(adjusted IRR [95% CI]: 2.58 [1.52, 4.37]; there was </a:t>
            </a:r>
            <a:r>
              <a:rPr lang="en-US" sz="1200" b="1" dirty="0">
                <a:solidFill>
                  <a:schemeClr val="accent1"/>
                </a:solidFill>
              </a:rPr>
              <a:t>no substantive difference between stoppers and continuers</a:t>
            </a:r>
            <a:r>
              <a:rPr lang="en-US" sz="1200" dirty="0">
                <a:solidFill>
                  <a:schemeClr val="accent1"/>
                </a:solidFill>
              </a:rPr>
              <a:t> (adjusted IRR [95% CI]: 1.20 [0.59, 2.42]).</a:t>
            </a:r>
          </a:p>
          <a:p>
            <a:pPr marL="171450" indent="-171450">
              <a:buFont typeface="Arial" panose="020B0604020202020204" pitchFamily="34" charset="0"/>
              <a:buChar char="•"/>
            </a:pPr>
            <a:endParaRPr lang="en-US" sz="1200" dirty="0">
              <a:solidFill>
                <a:schemeClr val="accent1"/>
              </a:solidFill>
            </a:endParaRPr>
          </a:p>
          <a:p>
            <a:pPr marL="171450" indent="-171450">
              <a:buFont typeface="Arial" panose="020B0604020202020204" pitchFamily="34" charset="0"/>
              <a:buChar char="•"/>
            </a:pPr>
            <a:r>
              <a:rPr lang="en-US" sz="1200" dirty="0">
                <a:solidFill>
                  <a:schemeClr val="accent1"/>
                </a:solidFill>
              </a:rPr>
              <a:t>The annualized mean (SD) number of hospitalizations was 0.1 (0.5) for continuers, 0.5 (1.6) for switchers and 0.3 (1.1) for stoppers.</a:t>
            </a:r>
          </a:p>
        </p:txBody>
      </p:sp>
      <p:sp>
        <p:nvSpPr>
          <p:cNvPr id="7" name="TextBox 7">
            <a:extLst>
              <a:ext uri="{FF2B5EF4-FFF2-40B4-BE49-F238E27FC236}">
                <a16:creationId xmlns:a16="http://schemas.microsoft.com/office/drawing/2014/main" id="{D4C8229D-DC07-FFF6-86DC-D4C752A23921}"/>
              </a:ext>
            </a:extLst>
          </p:cNvPr>
          <p:cNvSpPr txBox="1"/>
          <p:nvPr/>
        </p:nvSpPr>
        <p:spPr>
          <a:xfrm>
            <a:off x="9699046" y="2394651"/>
            <a:ext cx="2042875" cy="3416320"/>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71450" indent="-171450">
              <a:buFont typeface="Arial" panose="020B0604020202020204" pitchFamily="34" charset="0"/>
              <a:buChar char="•"/>
            </a:pPr>
            <a:r>
              <a:rPr lang="en-US" sz="1200" b="1" dirty="0">
                <a:solidFill>
                  <a:schemeClr val="accent1"/>
                </a:solidFill>
              </a:rPr>
              <a:t>Switchers had a higher rate of ER visits than continuers </a:t>
            </a:r>
            <a:r>
              <a:rPr lang="en-US" sz="1200" dirty="0">
                <a:solidFill>
                  <a:schemeClr val="accent1"/>
                </a:solidFill>
              </a:rPr>
              <a:t>(adjusted IRR [95% CI]: 2.12 [1.39, 3.24];  there was </a:t>
            </a:r>
            <a:r>
              <a:rPr lang="en-US" sz="1200" b="1" dirty="0">
                <a:solidFill>
                  <a:schemeClr val="accent1"/>
                </a:solidFill>
              </a:rPr>
              <a:t>no substantive difference between stoppers and continuers</a:t>
            </a:r>
            <a:r>
              <a:rPr lang="en-US" sz="1200" dirty="0">
                <a:solidFill>
                  <a:schemeClr val="accent1"/>
                </a:solidFill>
              </a:rPr>
              <a:t> (adjusted IRR [95% CI]: 1.10 [0.60, 2.01]).</a:t>
            </a:r>
          </a:p>
          <a:p>
            <a:pPr marL="171450" indent="-171450">
              <a:buFont typeface="Arial" panose="020B0604020202020204" pitchFamily="34" charset="0"/>
              <a:buChar char="•"/>
            </a:pPr>
            <a:endParaRPr lang="en-US" sz="1200" dirty="0">
              <a:solidFill>
                <a:schemeClr val="accent1"/>
              </a:solidFill>
            </a:endParaRPr>
          </a:p>
          <a:p>
            <a:pPr marL="171450" indent="-171450">
              <a:buFont typeface="Arial" panose="020B0604020202020204" pitchFamily="34" charset="0"/>
              <a:buChar char="•"/>
            </a:pPr>
            <a:r>
              <a:rPr lang="en-US" sz="1200" dirty="0">
                <a:solidFill>
                  <a:schemeClr val="accent1"/>
                </a:solidFill>
              </a:rPr>
              <a:t>The annualized mean (SD) number of ER visits was 0.3 (1.1) for continuers, 1.3 (3.9) for switchers and 0.4 (1.7) for stoppers.</a:t>
            </a:r>
          </a:p>
        </p:txBody>
      </p:sp>
    </p:spTree>
    <p:extLst>
      <p:ext uri="{BB962C8B-B14F-4D97-AF65-F5344CB8AC3E}">
        <p14:creationId xmlns:p14="http://schemas.microsoft.com/office/powerpoint/2010/main" val="1399146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Results png images | PNGEgg">
            <a:extLst>
              <a:ext uri="{FF2B5EF4-FFF2-40B4-BE49-F238E27FC236}">
                <a16:creationId xmlns:a16="http://schemas.microsoft.com/office/drawing/2014/main" id="{85B806E0-CE11-A5E0-B27E-AEF3DB0BEA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07" y="1223830"/>
            <a:ext cx="1400369" cy="1400369"/>
          </a:xfrm>
          <a:prstGeom prst="ellipse">
            <a:avLst/>
          </a:prstGeom>
          <a:noFill/>
          <a:extLst>
            <a:ext uri="{909E8E84-426E-40DD-AFC4-6F175D3DCCD1}">
              <a14:hiddenFill xmlns:a14="http://schemas.microsoft.com/office/drawing/2010/main">
                <a:solidFill>
                  <a:srgbClr val="FFFFFF"/>
                </a:solidFill>
              </a14:hiddenFill>
            </a:ext>
          </a:extLst>
        </p:spPr>
      </p:pic>
      <p:pic>
        <p:nvPicPr>
          <p:cNvPr id="6" name="Picture 5" descr="10,299 Search Doctor Icon Images, Stock Photos, 3D objects, &amp; Vectors |  Shutterstock">
            <a:extLst>
              <a:ext uri="{FF2B5EF4-FFF2-40B4-BE49-F238E27FC236}">
                <a16:creationId xmlns:a16="http://schemas.microsoft.com/office/drawing/2014/main" id="{DF090746-D4E8-730A-6200-C4A120B4B51C}"/>
              </a:ext>
            </a:extLst>
          </p:cNvPr>
          <p:cNvPicPr>
            <a:picLocks noChangeAspect="1"/>
          </p:cNvPicPr>
          <p:nvPr/>
        </p:nvPicPr>
        <p:blipFill rotWithShape="1">
          <a:blip r:embed="rId3">
            <a:extLst>
              <a:ext uri="{28A0092B-C50C-407E-A947-70E740481C1C}">
                <a14:useLocalDpi xmlns:a14="http://schemas.microsoft.com/office/drawing/2010/main" val="0"/>
              </a:ext>
            </a:extLst>
          </a:blip>
          <a:srcRect l="10891" t="5715" r="10232" b="10000"/>
          <a:stretch/>
        </p:blipFill>
        <p:spPr bwMode="auto">
          <a:xfrm>
            <a:off x="5618772" y="1070498"/>
            <a:ext cx="1940297" cy="1867221"/>
          </a:xfrm>
          <a:prstGeom prst="ellipse">
            <a:avLst/>
          </a:prstGeom>
          <a:noFill/>
          <a:ln w="76200">
            <a:noFill/>
          </a:ln>
          <a:extLst>
            <a:ext uri="{53640926-AAD7-44D8-BBD7-CCE9431645EC}">
              <a14:shadowObscured xmlns:a14="http://schemas.microsoft.com/office/drawing/2010/main"/>
            </a:ext>
          </a:extLst>
        </p:spPr>
      </p:pic>
      <p:sp>
        <p:nvSpPr>
          <p:cNvPr id="3" name="TextBox 2">
            <a:extLst>
              <a:ext uri="{FF2B5EF4-FFF2-40B4-BE49-F238E27FC236}">
                <a16:creationId xmlns:a16="http://schemas.microsoft.com/office/drawing/2014/main" id="{263EBFAB-299C-1A20-AB73-4513685EC343}"/>
              </a:ext>
            </a:extLst>
          </p:cNvPr>
          <p:cNvSpPr txBox="1"/>
          <p:nvPr/>
        </p:nvSpPr>
        <p:spPr>
          <a:xfrm>
            <a:off x="0" y="6507519"/>
            <a:ext cx="12551145" cy="338554"/>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US" sz="800" dirty="0">
                <a:solidFill>
                  <a:srgbClr val="404040"/>
                </a:solidFill>
                <a:ea typeface="+mn-ea"/>
                <a:cs typeface="+mn-cs"/>
              </a:rPr>
              <a:t>LTOCS = Long-term oral corticosteroids</a:t>
            </a:r>
          </a:p>
          <a:p>
            <a:r>
              <a:rPr lang="en-US" sz="800" dirty="0">
                <a:solidFill>
                  <a:srgbClr val="404040"/>
                </a:solidFill>
                <a:ea typeface="+mn-ea"/>
                <a:cs typeface="+mn-cs"/>
              </a:rPr>
              <a:t>Tran TN. et al., Real-World Biologic Use Patterns in Severe Asthma, 2015–2021: the CLEAR Study. </a:t>
            </a:r>
            <a:r>
              <a:rPr lang="en-US" sz="800" i="1" dirty="0" err="1">
                <a:solidFill>
                  <a:srgbClr val="404040"/>
                </a:solidFill>
                <a:ea typeface="+mn-ea"/>
                <a:cs typeface="+mn-cs"/>
              </a:rPr>
              <a:t>Pragmat</a:t>
            </a:r>
            <a:r>
              <a:rPr lang="en-US" sz="800" i="1" dirty="0">
                <a:solidFill>
                  <a:srgbClr val="404040"/>
                </a:solidFill>
                <a:ea typeface="+mn-ea"/>
                <a:cs typeface="+mn-cs"/>
              </a:rPr>
              <a:t> </a:t>
            </a:r>
            <a:r>
              <a:rPr lang="en-US" sz="800" i="1" dirty="0" err="1">
                <a:solidFill>
                  <a:srgbClr val="404040"/>
                </a:solidFill>
                <a:ea typeface="+mn-ea"/>
                <a:cs typeface="+mn-cs"/>
              </a:rPr>
              <a:t>Obs</a:t>
            </a:r>
            <a:r>
              <a:rPr lang="en-US" sz="800" i="1" dirty="0">
                <a:solidFill>
                  <a:srgbClr val="404040"/>
                </a:solidFill>
                <a:ea typeface="+mn-ea"/>
                <a:cs typeface="+mn-cs"/>
              </a:rPr>
              <a:t> Res</a:t>
            </a:r>
            <a:r>
              <a:rPr lang="en-US" sz="800" dirty="0">
                <a:solidFill>
                  <a:srgbClr val="404040"/>
                </a:solidFill>
                <a:ea typeface="+mn-ea"/>
                <a:cs typeface="+mn-cs"/>
              </a:rPr>
              <a:t>. In press</a:t>
            </a:r>
          </a:p>
        </p:txBody>
      </p:sp>
      <p:sp>
        <p:nvSpPr>
          <p:cNvPr id="10" name="Google Shape;128;p24">
            <a:extLst>
              <a:ext uri="{FF2B5EF4-FFF2-40B4-BE49-F238E27FC236}">
                <a16:creationId xmlns:a16="http://schemas.microsoft.com/office/drawing/2014/main" id="{E7DD5E64-7370-E0E7-34EF-4DD6E4DDEA90}"/>
              </a:ext>
            </a:extLst>
          </p:cNvPr>
          <p:cNvSpPr txBox="1">
            <a:spLocks noGrp="1"/>
          </p:cNvSpPr>
          <p:nvPr>
            <p:ph type="title"/>
          </p:nvPr>
        </p:nvSpPr>
        <p:spPr>
          <a:xfrm>
            <a:off x="163558" y="281569"/>
            <a:ext cx="10433227" cy="451076"/>
          </a:xfrm>
          <a:prstGeom prst="rect">
            <a:avLst/>
          </a:prstGeom>
          <a:noFill/>
          <a:ln>
            <a:noFill/>
          </a:ln>
        </p:spPr>
        <p:txBody>
          <a:bodyPr spcFirstLastPara="1" wrap="square" lIns="0" tIns="60933" rIns="12190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GB" sz="1800" b="1" dirty="0">
                <a:solidFill>
                  <a:schemeClr val="accent3"/>
                </a:solidFill>
              </a:rPr>
              <a:t>Summary:</a:t>
            </a:r>
            <a:r>
              <a:rPr lang="en-GB" sz="1800" b="1" dirty="0">
                <a:solidFill>
                  <a:schemeClr val="accent1"/>
                </a:solidFill>
              </a:rPr>
              <a:t> Among biologic initiators, switching or stopping biologic therapy was associated with worse clinical outcomes than continuing the initial therapy</a:t>
            </a:r>
          </a:p>
        </p:txBody>
      </p:sp>
      <p:sp>
        <p:nvSpPr>
          <p:cNvPr id="14" name="TextBox 7">
            <a:extLst>
              <a:ext uri="{FF2B5EF4-FFF2-40B4-BE49-F238E27FC236}">
                <a16:creationId xmlns:a16="http://schemas.microsoft.com/office/drawing/2014/main" id="{D808670A-8FC7-7E69-5960-DA8C0D6F2D39}"/>
              </a:ext>
            </a:extLst>
          </p:cNvPr>
          <p:cNvSpPr txBox="1"/>
          <p:nvPr/>
        </p:nvSpPr>
        <p:spPr>
          <a:xfrm>
            <a:off x="2075475" y="1697605"/>
            <a:ext cx="2515256" cy="461665"/>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2400" b="1" dirty="0">
                <a:solidFill>
                  <a:schemeClr val="accent1"/>
                </a:solidFill>
              </a:rPr>
              <a:t>Key findings</a:t>
            </a:r>
            <a:endParaRPr lang="en-US" sz="2400" dirty="0"/>
          </a:p>
        </p:txBody>
      </p:sp>
      <p:sp>
        <p:nvSpPr>
          <p:cNvPr id="15" name="TextBox 7">
            <a:extLst>
              <a:ext uri="{FF2B5EF4-FFF2-40B4-BE49-F238E27FC236}">
                <a16:creationId xmlns:a16="http://schemas.microsoft.com/office/drawing/2014/main" id="{B5327DC9-01C1-ED89-23C7-2A41FCA032C7}"/>
              </a:ext>
            </a:extLst>
          </p:cNvPr>
          <p:cNvSpPr txBox="1"/>
          <p:nvPr/>
        </p:nvSpPr>
        <p:spPr>
          <a:xfrm>
            <a:off x="7560566" y="1697605"/>
            <a:ext cx="4299686" cy="461665"/>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2400" b="1" dirty="0">
                <a:solidFill>
                  <a:srgbClr val="9689A5"/>
                </a:solidFill>
              </a:rPr>
              <a:t>Practice change needed</a:t>
            </a:r>
            <a:endParaRPr lang="en-US" sz="2400" dirty="0">
              <a:solidFill>
                <a:srgbClr val="9689A5"/>
              </a:solidFill>
            </a:endParaRPr>
          </a:p>
        </p:txBody>
      </p:sp>
      <p:sp>
        <p:nvSpPr>
          <p:cNvPr id="17" name="Text Placeholder 2">
            <a:extLst>
              <a:ext uri="{FF2B5EF4-FFF2-40B4-BE49-F238E27FC236}">
                <a16:creationId xmlns:a16="http://schemas.microsoft.com/office/drawing/2014/main" id="{A0D25FFA-8390-8D94-A6BD-6AB9A0DD0FAF}"/>
              </a:ext>
            </a:extLst>
          </p:cNvPr>
          <p:cNvSpPr txBox="1">
            <a:spLocks/>
          </p:cNvSpPr>
          <p:nvPr/>
        </p:nvSpPr>
        <p:spPr>
          <a:xfrm>
            <a:off x="270430" y="2903468"/>
            <a:ext cx="5346845" cy="1959172"/>
          </a:xfrm>
          <a:prstGeom prst="rect">
            <a:avLst/>
          </a:prstGeom>
          <a:noFill/>
          <a:ln w="19050">
            <a:noFill/>
            <a:extLst>
              <a:ext uri="{C807C97D-BFC1-408E-A445-0C87EB9F89A2}">
                <ask:lineSketchStyleProps xmlns:ask="http://schemas.microsoft.com/office/drawing/2018/sketchyshapes">
                  <ask:type>
                    <ask:lineSketchNone/>
                  </ask:type>
                </ask:lineSketchStyleProps>
              </a:ext>
            </a:extLst>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358140" indent="-285750" defTabSz="685767">
              <a:lnSpc>
                <a:spcPct val="107000"/>
              </a:lnSpc>
              <a:buSzPts val="1100"/>
              <a:buFont typeface="Arial" panose="020B0604020202020204" pitchFamily="34" charset="0"/>
              <a:buChar char="•"/>
              <a:defRPr/>
            </a:pPr>
            <a:r>
              <a:rPr lang="en-US" sz="1600" dirty="0">
                <a:solidFill>
                  <a:schemeClr val="accent1"/>
                </a:solidFill>
                <a:latin typeface="+mn-lt"/>
              </a:rPr>
              <a:t>Biologic initiators had fewer exacerbations, lower LTOCS use and were less likely to have uncontrolled asthma than non-initiators during the follow-up period.</a:t>
            </a:r>
            <a:endParaRPr lang="en-US" sz="1600" dirty="0">
              <a:solidFill>
                <a:schemeClr val="accent1"/>
              </a:solidFill>
            </a:endParaRPr>
          </a:p>
          <a:p>
            <a:pPr marL="358140" indent="-285750" defTabSz="685767">
              <a:lnSpc>
                <a:spcPct val="107000"/>
              </a:lnSpc>
              <a:buSzPts val="1100"/>
              <a:buFont typeface="Arial" panose="020B0604020202020204" pitchFamily="34" charset="0"/>
              <a:buChar char="•"/>
              <a:defRPr/>
            </a:pPr>
            <a:endParaRPr lang="en-US" sz="1600" dirty="0">
              <a:solidFill>
                <a:schemeClr val="accent1"/>
              </a:solidFill>
              <a:latin typeface="+mn-lt"/>
            </a:endParaRPr>
          </a:p>
          <a:p>
            <a:pPr marL="358140" indent="-285750" defTabSz="685767">
              <a:lnSpc>
                <a:spcPct val="107000"/>
              </a:lnSpc>
              <a:buSzPts val="1100"/>
              <a:buFont typeface="Arial" panose="020B0604020202020204" pitchFamily="34" charset="0"/>
              <a:buChar char="•"/>
              <a:defRPr/>
            </a:pPr>
            <a:r>
              <a:rPr lang="en-US" sz="1600" dirty="0">
                <a:solidFill>
                  <a:schemeClr val="accent1"/>
                </a:solidFill>
                <a:latin typeface="+mn-lt"/>
              </a:rPr>
              <a:t>After biologic initiation, continuers had fewer exacerbations, lower LTOCS use and were less likely to have uncontrolled asthma than switchers or stoppers.</a:t>
            </a:r>
          </a:p>
          <a:p>
            <a:pPr marL="358140" indent="-285750" defTabSz="685767">
              <a:lnSpc>
                <a:spcPct val="107000"/>
              </a:lnSpc>
              <a:buSzPts val="1100"/>
              <a:buFont typeface="Arial" panose="020B0604020202020204" pitchFamily="34" charset="0"/>
              <a:buChar char="•"/>
              <a:defRPr/>
            </a:pPr>
            <a:endParaRPr lang="en-US" sz="1600" dirty="0">
              <a:solidFill>
                <a:schemeClr val="accent1"/>
              </a:solidFill>
              <a:latin typeface="+mn-lt"/>
            </a:endParaRPr>
          </a:p>
          <a:p>
            <a:pPr marL="358140" indent="-285750" defTabSz="685767">
              <a:lnSpc>
                <a:spcPct val="107000"/>
              </a:lnSpc>
              <a:buSzPts val="1100"/>
              <a:buFont typeface="Arial" panose="020B0604020202020204" pitchFamily="34" charset="0"/>
              <a:buChar char="•"/>
              <a:defRPr/>
            </a:pPr>
            <a:r>
              <a:rPr lang="en-US" sz="1600" dirty="0">
                <a:solidFill>
                  <a:schemeClr val="accent1"/>
                </a:solidFill>
                <a:latin typeface="+mn-lt"/>
              </a:rPr>
              <a:t>There remained a high unmet need among biologic continuers: &gt;50% </a:t>
            </a:r>
            <a:r>
              <a:rPr lang="en-US" sz="1600" dirty="0">
                <a:solidFill>
                  <a:schemeClr val="accent1"/>
                </a:solidFill>
              </a:rPr>
              <a:t>had ≥1 exacerbation and one-third had uncontrolled asthma during the follow-up period.</a:t>
            </a:r>
            <a:endParaRPr lang="en-US" sz="1600" dirty="0">
              <a:solidFill>
                <a:schemeClr val="accent1"/>
              </a:solidFill>
              <a:latin typeface="+mn-lt"/>
            </a:endParaRPr>
          </a:p>
        </p:txBody>
      </p:sp>
      <p:sp>
        <p:nvSpPr>
          <p:cNvPr id="18" name="Text Placeholder 2">
            <a:extLst>
              <a:ext uri="{FF2B5EF4-FFF2-40B4-BE49-F238E27FC236}">
                <a16:creationId xmlns:a16="http://schemas.microsoft.com/office/drawing/2014/main" id="{01E325E7-0AEB-65A7-37BC-59DCD782BD9E}"/>
              </a:ext>
            </a:extLst>
          </p:cNvPr>
          <p:cNvSpPr txBox="1">
            <a:spLocks/>
          </p:cNvSpPr>
          <p:nvPr/>
        </p:nvSpPr>
        <p:spPr>
          <a:xfrm>
            <a:off x="6588920" y="2903468"/>
            <a:ext cx="5460650" cy="1940358"/>
          </a:xfrm>
          <a:prstGeom prst="rect">
            <a:avLst/>
          </a:prstGeom>
          <a:noFill/>
          <a:ln w="19050">
            <a:noFill/>
            <a:extLst>
              <a:ext uri="{C807C97D-BFC1-408E-A445-0C87EB9F89A2}">
                <ask:lineSketchStyleProps xmlns:ask="http://schemas.microsoft.com/office/drawing/2018/sketchyshapes">
                  <ask:type>
                    <ask:lineSketchNone/>
                  </ask:type>
                </ask:lineSketchStyleProps>
              </a:ext>
            </a:extLst>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358140" indent="-285750" defTabSz="685767">
              <a:lnSpc>
                <a:spcPct val="107000"/>
              </a:lnSpc>
              <a:buSzPts val="1100"/>
              <a:buFont typeface="Arial" panose="020B0604020202020204" pitchFamily="34" charset="0"/>
              <a:buChar char="•"/>
              <a:defRPr/>
            </a:pPr>
            <a:r>
              <a:rPr lang="en-US" sz="1600" dirty="0">
                <a:solidFill>
                  <a:srgbClr val="9689A5"/>
                </a:solidFill>
                <a:latin typeface="+mn-lt"/>
              </a:rPr>
              <a:t>There is a need for regulators to increase and standardize access to biologics (e.g., reimbursement and availability of biomarker tests for phenotyping).</a:t>
            </a:r>
            <a:endParaRPr lang="en-US" sz="1600" dirty="0">
              <a:solidFill>
                <a:srgbClr val="9689A5"/>
              </a:solidFill>
            </a:endParaRPr>
          </a:p>
          <a:p>
            <a:pPr marL="300355" indent="-227965" defTabSz="685767">
              <a:lnSpc>
                <a:spcPct val="107000"/>
              </a:lnSpc>
              <a:buSzPts val="1100"/>
              <a:buFont typeface="Arial" panose="020B0604020202020204" pitchFamily="34" charset="0"/>
              <a:buChar char="•"/>
              <a:defRPr/>
            </a:pPr>
            <a:endParaRPr lang="en-US" sz="1600" dirty="0">
              <a:solidFill>
                <a:srgbClr val="9689A5"/>
              </a:solidFill>
              <a:latin typeface="+mn-lt"/>
            </a:endParaRPr>
          </a:p>
          <a:p>
            <a:pPr marL="358140" indent="-285750" defTabSz="685767">
              <a:lnSpc>
                <a:spcPct val="107000"/>
              </a:lnSpc>
              <a:buSzPts val="1100"/>
              <a:buFont typeface="Arial" panose="020B0604020202020204" pitchFamily="34" charset="0"/>
              <a:buChar char="•"/>
              <a:defRPr/>
            </a:pPr>
            <a:r>
              <a:rPr lang="en-US" sz="1600" dirty="0">
                <a:solidFill>
                  <a:srgbClr val="9689A5"/>
                </a:solidFill>
                <a:latin typeface="+mn-lt"/>
              </a:rPr>
              <a:t>Selecting the right initial biologic for continual therapy, accurate phenotyping and the optimal management of comorbidities are essential. Further research on how to predict patient response to biologic treatment is needed.</a:t>
            </a:r>
          </a:p>
          <a:p>
            <a:pPr marL="358140" indent="-285750" defTabSz="685767">
              <a:lnSpc>
                <a:spcPct val="107000"/>
              </a:lnSpc>
              <a:buSzPts val="1100"/>
              <a:buFont typeface="Arial" panose="020B0604020202020204" pitchFamily="34" charset="0"/>
              <a:buChar char="•"/>
              <a:defRPr/>
            </a:pPr>
            <a:endParaRPr lang="en-US" sz="1600" dirty="0">
              <a:solidFill>
                <a:srgbClr val="9689A5"/>
              </a:solidFill>
              <a:latin typeface="+mn-lt"/>
            </a:endParaRPr>
          </a:p>
          <a:p>
            <a:pPr marL="358140" indent="-285750" defTabSz="685767">
              <a:lnSpc>
                <a:spcPct val="107000"/>
              </a:lnSpc>
              <a:buSzPts val="1100"/>
              <a:buFont typeface="Arial" panose="020B0604020202020204" pitchFamily="34" charset="0"/>
              <a:buChar char="•"/>
              <a:defRPr/>
            </a:pPr>
            <a:r>
              <a:rPr lang="en-US" sz="1600" dirty="0">
                <a:solidFill>
                  <a:srgbClr val="9689A5"/>
                </a:solidFill>
                <a:latin typeface="+mn-lt"/>
              </a:rPr>
              <a:t>Earlier initiation of biologic therapy or switching to alternatives may benefit patients who experience lack of clinical effectiveness with their initial biologic.</a:t>
            </a:r>
            <a:endParaRPr lang="en-US" sz="1600" dirty="0">
              <a:latin typeface="+mn-lt"/>
            </a:endParaRPr>
          </a:p>
        </p:txBody>
      </p:sp>
      <p:sp>
        <p:nvSpPr>
          <p:cNvPr id="19" name="Arrow: Right 18">
            <a:extLst>
              <a:ext uri="{FF2B5EF4-FFF2-40B4-BE49-F238E27FC236}">
                <a16:creationId xmlns:a16="http://schemas.microsoft.com/office/drawing/2014/main" id="{F61808CA-7651-0E9B-994A-F8CB642284E9}"/>
              </a:ext>
            </a:extLst>
          </p:cNvPr>
          <p:cNvSpPr/>
          <p:nvPr/>
        </p:nvSpPr>
        <p:spPr>
          <a:xfrm>
            <a:off x="5697260" y="3309692"/>
            <a:ext cx="789542" cy="229518"/>
          </a:xfrm>
          <a:prstGeom prst="rightArrow">
            <a:avLst/>
          </a:prstGeom>
          <a:solidFill>
            <a:srgbClr val="9689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12ABB6F4-5E5A-C0FA-BF3E-ED2E059134BA}"/>
              </a:ext>
            </a:extLst>
          </p:cNvPr>
          <p:cNvSpPr/>
          <p:nvPr/>
        </p:nvSpPr>
        <p:spPr>
          <a:xfrm>
            <a:off x="5697260" y="4359756"/>
            <a:ext cx="789542" cy="229518"/>
          </a:xfrm>
          <a:prstGeom prst="rightArrow">
            <a:avLst/>
          </a:prstGeom>
          <a:solidFill>
            <a:srgbClr val="9689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Arrow: Right 1">
            <a:extLst>
              <a:ext uri="{FF2B5EF4-FFF2-40B4-BE49-F238E27FC236}">
                <a16:creationId xmlns:a16="http://schemas.microsoft.com/office/drawing/2014/main" id="{BD606530-842B-E4A9-6E97-B1C0A9F3CAD1}"/>
              </a:ext>
            </a:extLst>
          </p:cNvPr>
          <p:cNvSpPr/>
          <p:nvPr/>
        </p:nvSpPr>
        <p:spPr>
          <a:xfrm>
            <a:off x="5697260" y="5549945"/>
            <a:ext cx="789542" cy="229518"/>
          </a:xfrm>
          <a:prstGeom prst="rightArrow">
            <a:avLst/>
          </a:prstGeom>
          <a:solidFill>
            <a:srgbClr val="9689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06049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Custom Design">
  <a:themeElements>
    <a:clrScheme name="Custom 46">
      <a:dk1>
        <a:srgbClr val="404040"/>
      </a:dk1>
      <a:lt1>
        <a:srgbClr val="FFFFFF"/>
      </a:lt1>
      <a:dk2>
        <a:srgbClr val="000000"/>
      </a:dk2>
      <a:lt2>
        <a:srgbClr val="C9C2D1"/>
      </a:lt2>
      <a:accent1>
        <a:srgbClr val="073763"/>
      </a:accent1>
      <a:accent2>
        <a:srgbClr val="0C5EA8"/>
      </a:accent2>
      <a:accent3>
        <a:srgbClr val="FF9900"/>
      </a:accent3>
      <a:accent4>
        <a:srgbClr val="FCCD80"/>
      </a:accent4>
      <a:accent5>
        <a:srgbClr val="D8D8D8"/>
      </a:accent5>
      <a:accent6>
        <a:srgbClr val="404040"/>
      </a:accent6>
      <a:hlink>
        <a:srgbClr val="0C5EA8"/>
      </a:hlink>
      <a:folHlink>
        <a:srgbClr val="0C5EA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6141BDA2721B41837B8BA28E55ACAF" ma:contentTypeVersion="20" ma:contentTypeDescription="Create a new document." ma:contentTypeScope="" ma:versionID="81ba27eebadeb43cb7d70786a59d7827">
  <xsd:schema xmlns:xsd="http://www.w3.org/2001/XMLSchema" xmlns:xs="http://www.w3.org/2001/XMLSchema" xmlns:p="http://schemas.microsoft.com/office/2006/metadata/properties" xmlns:ns2="45fb3224-858f-4285-b885-596f231a21c4" xmlns:ns3="2f033571-d360-456b-af5c-15748b9eebf1" targetNamespace="http://schemas.microsoft.com/office/2006/metadata/properties" ma:root="true" ma:fieldsID="552b9d3c7b5cf9f7eb65250a6663d295" ns2:_="" ns3:_="">
    <xsd:import namespace="45fb3224-858f-4285-b885-596f231a21c4"/>
    <xsd:import namespace="2f033571-d360-456b-af5c-15748b9eebf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LengthInSeconds" minOccurs="0"/>
                <xsd:element ref="ns3:MediaServiceDateTaken" minOccurs="0"/>
                <xsd:element ref="ns3:MediaServiceObjectDetectorVersions" minOccurs="0"/>
                <xsd:element ref="ns3:lcf76f155ced4ddcb4097134ff3c332f" minOccurs="0"/>
                <xsd:element ref="ns2:TaxCatchAll" minOccurs="0"/>
                <xsd:element ref="ns3:MediaServiceGenerationTime" minOccurs="0"/>
                <xsd:element ref="ns3:MediaServiceEventHashCode" minOccurs="0"/>
                <xsd:element ref="ns3:MediaServiceOCR" minOccurs="0"/>
                <xsd:element ref="ns3:Status" minOccurs="0"/>
                <xsd:element ref="ns3:ProjectLead" minOccurs="0"/>
                <xsd:element ref="ns3:ProjectCode" minOccurs="0"/>
                <xsd:element ref="ns3:Uploaded_x003f_"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fb3224-858f-4285-b885-596f231a21c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7" nillable="true" ma:displayName="Taxonomy Catch All Column" ma:hidden="true" ma:list="{3d70a7d1-828f-4c33-bf04-e2adf9cef425}" ma:internalName="TaxCatchAll" ma:showField="CatchAllData" ma:web="45fb3224-858f-4285-b885-596f231a21c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f033571-d360-456b-af5c-15748b9eebf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LengthInSeconds" ma:index="12" nillable="true" ma:displayName="MediaLengthInSeconds" ma:hidden="true" ma:internalName="MediaLengthInSeconds" ma:readOnly="true">
      <xsd:simpleType>
        <xsd:restriction base="dms:Unknown"/>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5ed13bda-c4fe-452c-9652-5df4252020b3" ma:termSetId="09814cd3-568e-fe90-9814-8d621ff8fb84" ma:anchorId="fba54fb3-c3e1-fe81-a776-ca4b69148c4d" ma:open="true" ma:isKeyword="false">
      <xsd:complexType>
        <xsd:sequence>
          <xsd:element ref="pc:Terms" minOccurs="0" maxOccurs="1"/>
        </xsd:sequence>
      </xsd:complex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Status" ma:index="21" nillable="true" ma:displayName="Current Status" ma:format="Dropdown" ma:internalName="Status">
      <xsd:simpleType>
        <xsd:restriction base="dms:Choice">
          <xsd:enumeration value="0 - Proposal (Collaborative)"/>
          <xsd:enumeration value="1 - Protocol"/>
          <xsd:enumeration value="2 - Ethics"/>
          <xsd:enumeration value="3 - Data"/>
          <xsd:enumeration value="4 - Analysis"/>
          <xsd:enumeration value="5 - Study Report"/>
          <xsd:enumeration value="6.1 - Kickoff"/>
          <xsd:enumeration value="6.2 - Outline"/>
          <xsd:enumeration value="6.3 - MS 1st Draft"/>
          <xsd:enumeration value="6.4 - MS 2nd Draft"/>
          <xsd:enumeration value="6.5 - MS Final Draft"/>
          <xsd:enumeration value="6.6 - Submission"/>
          <xsd:enumeration value="6.7 - Resubmission"/>
          <xsd:enumeration value="6.8 - Accepted"/>
          <xsd:enumeration value="6.9 Article Proof"/>
          <xsd:enumeration value="7 - Published"/>
        </xsd:restriction>
      </xsd:simpleType>
    </xsd:element>
    <xsd:element name="ProjectLead" ma:index="22" nillable="true" ma:displayName="Project Lead" ma:format="Dropdown" ma:list="UserInfo" ma:SharePointGroup="0" ma:internalName="ProjectLead">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rojectCode" ma:index="23" nillable="true" ma:displayName="Project Code" ma:format="Dropdown" ma:internalName="ProjectCode">
      <xsd:simpleType>
        <xsd:restriction base="dms:Text">
          <xsd:maxLength value="255"/>
        </xsd:restriction>
      </xsd:simpleType>
    </xsd:element>
    <xsd:element name="Uploaded_x003f_" ma:index="24" nillable="true" ma:displayName="Uploaded?" ma:format="Dropdown" ma:internalName="Uploaded_x003f_">
      <xsd:complexType>
        <xsd:complexContent>
          <xsd:extension base="dms:MultiChoice">
            <xsd:sequence>
              <xsd:element name="Value" maxOccurs="unbounded" minOccurs="0" nillable="true">
                <xsd:simpleType>
                  <xsd:restriction base="dms:Choice">
                    <xsd:enumeration value="Uploaded"/>
                    <xsd:enumeration value="Pui Yee to Upload"/>
                    <xsd:enumeration value="Pui Yee to move to completed"/>
                    <xsd:enumeration value="Pui Yee to double check/organise"/>
                    <xsd:enumeration value="Team to upload"/>
                    <xsd:enumeration value="N/A"/>
                  </xsd:restriction>
                </xsd:simpleType>
              </xsd:element>
            </xsd:sequence>
          </xsd:extension>
        </xsd:complexContent>
      </xsd:complex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462FAD-F288-4565-BBCA-FC7C07B5089E}">
  <ds:schemaRefs>
    <ds:schemaRef ds:uri="http://schemas.microsoft.com/office/2006/metadata/contentType"/>
    <ds:schemaRef ds:uri="http://schemas.microsoft.com/office/2006/metadata/properties/metaAttributes"/>
    <ds:schemaRef ds:uri="http://www.w3.org/2000/xmlns/"/>
    <ds:schemaRef ds:uri="http://www.w3.org/2001/XMLSchema"/>
    <ds:schemaRef ds:uri="45fb3224-858f-4285-b885-596f231a21c4"/>
    <ds:schemaRef ds:uri="2f033571-d360-456b-af5c-15748b9eebf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E825B6D-AD96-4F73-9463-61B5442BBA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674</TotalTime>
  <Words>2069</Words>
  <Application>Microsoft Office PowerPoint</Application>
  <PresentationFormat>Widescreen</PresentationFormat>
  <Paragraphs>152</Paragraphs>
  <Slides>9</Slides>
  <Notes>8</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office theme</vt:lpstr>
      <vt:lpstr>Custom Design</vt:lpstr>
      <vt:lpstr>Real-World Biologic Use Patterns in Severe Asthma, 2015–2021: the CLEAR Study</vt:lpstr>
      <vt:lpstr>Aim and Methods</vt:lpstr>
      <vt:lpstr>Biologic initiators (pre-biologic initiation) were more likely to have uncontrolled asthma, and had more exacerbations and higher biomarker levels than non-initiators (within 12 months before the index date) </vt:lpstr>
      <vt:lpstr>Pre-biologic initiation, continuers were more likely than switchers or stoppers to have uncontrolled asthma; switchers had higher FeNO levels and were less likely to be receiving LTOCS than continuers or stoppers</vt:lpstr>
      <vt:lpstr>Biologic initiators had fewer exacerbations, were less likely to have uncontrolled asthma and had a greater reduction in daily LTOCS dose than non-initiators during the follow-up period*</vt:lpstr>
      <vt:lpstr>There were no substantive differences between biologic initiators and non-initiators in rates of healthcare resource utilization during the follow-up period*</vt:lpstr>
      <vt:lpstr>After biologic initiation, continuers had fewer exacerbations, lower LTOCS use and were less likely to have uncontrolled asthma than switchers or stoppers at follow-up*</vt:lpstr>
      <vt:lpstr>After biologic initiation, continuers had lower rates of healthcare resource utilization than switchers at follow-up*</vt:lpstr>
      <vt:lpstr>Summary: Among biologic initiators, switching or stopping biologic therapy was associated with worse clinical outcomes than continuing the initial therapy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Disease Burden and Access to Biologic Therapy in Patients with Severe Asthma, 2017–2022: An Analysis of the International Severe Asthma Registry (EVEREST) </dc:title>
  <dc:creator/>
  <cp:lastModifiedBy>Celine Goh</cp:lastModifiedBy>
  <cp:revision>929</cp:revision>
  <dcterms:created xsi:type="dcterms:W3CDTF">2024-10-11T09:09:03Z</dcterms:created>
  <dcterms:modified xsi:type="dcterms:W3CDTF">2025-02-24T22:21:34Z</dcterms:modified>
</cp:coreProperties>
</file>