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4" r:id="rId5"/>
  </p:sldMasterIdLst>
  <p:notesMasterIdLst>
    <p:notesMasterId r:id="rId11"/>
  </p:notesMasterIdLst>
  <p:handoutMasterIdLst>
    <p:handoutMasterId r:id="rId12"/>
  </p:handoutMasterIdLst>
  <p:sldIdLst>
    <p:sldId id="256" r:id="rId6"/>
    <p:sldId id="258" r:id="rId7"/>
    <p:sldId id="16142796" r:id="rId8"/>
    <p:sldId id="259" r:id="rId9"/>
    <p:sldId id="260" r:id="rId10"/>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147604-52B8-9768-173F-5F40777E3620}" name="Lakmini Bulathsinhala" initials="LB" userId="S::Lakmini.Bulathsinhala@Optimumpatientcare.org::d8e48da0-7882-4270-a281-6a01292fa1a9" providerId="AD"/>
  <p188:author id="{80FF7A28-8BD1-D4E3-A658-D828A09136E3}" name="Ghislaine Scelo" initials="GS" userId="S::Ghislaine.Scelo@Optimumpatientcare.org::489318df-2464-4f4f-800a-108ca4f3c908" providerId="AD"/>
  <p188:author id="{794A62D1-863A-AB73-1A0E-04C6CD580C77}" name="David Price" initials="DP" userId="S::David.Price@Optimumpatientcare.org::1bfbbbbe-5698-4679-8f2d-d307e087329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u Anqi" initials="LA" lastIdx="7" clrIdx="0"/>
  <p:cmAuthor id="2" name="Wenjia Chen" initials="WC" lastIdx="5" clrIdx="1"/>
  <p:cmAuthor id="3" name="liuanqi" initials="l"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4874CB"/>
    <a:srgbClr val="EE822F"/>
    <a:srgbClr val="E7EDF6"/>
    <a:srgbClr val="CFD7EC"/>
    <a:srgbClr val="FFFFFF"/>
    <a:srgbClr val="323232"/>
    <a:srgbClr val="B2B2B2"/>
    <a:srgbClr val="20202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73" autoAdjust="0"/>
    <p:restoredTop sz="84105" autoAdjust="0"/>
  </p:normalViewPr>
  <p:slideViewPr>
    <p:cSldViewPr snapToGrid="0" showGuides="1">
      <p:cViewPr varScale="1">
        <p:scale>
          <a:sx n="90" d="100"/>
          <a:sy n="90" d="100"/>
        </p:scale>
        <p:origin x="1352" y="1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2024/4/25</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t>2024/4/25</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00e5709d26_2_45:notes"/>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lnSpc>
                <a:spcPct val="115000"/>
              </a:lnSpc>
              <a:spcBef>
                <a:spcPts val="1000"/>
              </a:spcBef>
              <a:spcAft>
                <a:spcPts val="1000"/>
              </a:spcAft>
              <a:buNone/>
            </a:pPr>
            <a:endParaRPr lang="en-US" sz="1100" b="1" dirty="0">
              <a:solidFill>
                <a:srgbClr val="222222"/>
              </a:solidFill>
              <a:highlight>
                <a:srgbClr val="FFFFFF"/>
              </a:highlight>
              <a:latin typeface="Arial" panose="020B0604020202020204"/>
              <a:ea typeface="Arial" panose="020B0604020202020204"/>
              <a:cs typeface="Arial" panose="020B0604020202020204"/>
              <a:sym typeface="Arial" panose="020B0604020202020204"/>
            </a:endParaRPr>
          </a:p>
        </p:txBody>
      </p:sp>
      <p:sp>
        <p:nvSpPr>
          <p:cNvPr id="97" name="Google Shape;97;g200e5709d26_2_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50FAAA6-3744-4076-A017-146DB96386C1}" type="slidenum">
              <a:rPr kumimoji="0" lang="en-SG" sz="1200" b="0" i="0" u="none" strike="noStrike" kern="1200" cap="none" spc="0" normalizeH="0" baseline="0" noProof="0" smtClean="0">
                <a:ln>
                  <a:noFill/>
                </a:ln>
                <a:solidFill>
                  <a:prstClr val="black"/>
                </a:solidFill>
                <a:effectLst/>
                <a:uLnTx/>
                <a:uFillTx/>
                <a:latin typeface="Calibri" panose="020F0502020204030204"/>
                <a:ea typeface="+mn-ea"/>
                <a:cs typeface="+mn-cs"/>
              </a:rPr>
              <a:t>4</a:t>
            </a:fld>
            <a:endParaRPr kumimoji="0" lang="en-SG"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50FAAA6-3744-4076-A017-146DB96386C1}" type="slidenum">
              <a:rPr kumimoji="0" lang="en-SG" sz="1200" b="0" i="0" u="none" strike="noStrike" kern="1200" cap="none" spc="0" normalizeH="0" baseline="0" noProof="0" smtClean="0">
                <a:ln>
                  <a:noFill/>
                </a:ln>
                <a:solidFill>
                  <a:prstClr val="black"/>
                </a:solidFill>
                <a:effectLst/>
                <a:uLnTx/>
                <a:uFillTx/>
                <a:latin typeface="Calibri" panose="020F0502020204030204"/>
                <a:ea typeface="+mn-ea"/>
                <a:cs typeface="+mn-cs"/>
              </a:rPr>
              <a:t>5</a:t>
            </a:fld>
            <a:endParaRPr kumimoji="0" lang="en-SG"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defRPr>
            </a:lvl1pPr>
          </a:lstStyle>
          <a:p>
            <a:r>
              <a:rPr lang="zh-CN" altLang="en-US" dirty="0"/>
              <a:t>单击此处添加标题</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tx1">
                    <a:lumMod val="75000"/>
                    <a:lumOff val="25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03" y="1055646"/>
            <a:ext cx="12006126" cy="4751831"/>
          </a:xfrm>
        </p:spPr>
        <p:txBody>
          <a:bodyPr/>
          <a:lstStyle>
            <a:lvl1pPr>
              <a:buClr>
                <a:srgbClr val="FF9900"/>
              </a:buClr>
              <a:defRPr sz="1800">
                <a:solidFill>
                  <a:schemeClr val="accent1"/>
                </a:solidFill>
              </a:defRPr>
            </a:lvl1pPr>
            <a:lvl2pPr>
              <a:buClr>
                <a:srgbClr val="FF9900"/>
              </a:buClr>
              <a:defRPr sz="1600">
                <a:solidFill>
                  <a:schemeClr val="accent1"/>
                </a:solidFill>
              </a:defRPr>
            </a:lvl2pPr>
            <a:lvl3pPr>
              <a:buClr>
                <a:srgbClr val="FF9900"/>
              </a:buClr>
              <a:defRPr sz="1400">
                <a:solidFill>
                  <a:schemeClr val="accent1"/>
                </a:solidFill>
              </a:defRPr>
            </a:lvl3pPr>
          </a:lstStyle>
          <a:p>
            <a:pPr lvl="0"/>
            <a:r>
              <a:rPr lang="en-US" dirty="0"/>
              <a:t>Click to edit Master text styles</a:t>
            </a:r>
          </a:p>
          <a:p>
            <a:pPr lvl="1"/>
            <a:r>
              <a:rPr lang="en-US" dirty="0"/>
              <a:t>Second level</a:t>
            </a:r>
          </a:p>
          <a:p>
            <a:pPr lvl="2"/>
            <a:r>
              <a:rPr lang="en-US" dirty="0"/>
              <a:t>Third level</a:t>
            </a:r>
          </a:p>
        </p:txBody>
      </p:sp>
      <p:sp>
        <p:nvSpPr>
          <p:cNvPr id="16" name="Text Placeholder 15"/>
          <p:cNvSpPr>
            <a:spLocks noGrp="1"/>
          </p:cNvSpPr>
          <p:nvPr>
            <p:ph type="body" sz="quarter" idx="13"/>
          </p:nvPr>
        </p:nvSpPr>
        <p:spPr>
          <a:xfrm>
            <a:off x="430924" y="6062684"/>
            <a:ext cx="5136000" cy="536555"/>
          </a:xfrm>
        </p:spPr>
        <p:txBody>
          <a:bodyPr rIns="0" bIns="0" anchor="b"/>
          <a:lstStyle>
            <a:lvl1pPr marL="0" indent="0">
              <a:spcBef>
                <a:spcPts val="0"/>
              </a:spcBef>
              <a:spcAft>
                <a:spcPts val="0"/>
              </a:spcAft>
              <a:buNone/>
              <a:defRPr sz="1065"/>
            </a:lvl1pPr>
            <a:lvl2pPr marL="177800" indent="0">
              <a:buNone/>
              <a:defRPr sz="1200"/>
            </a:lvl2pPr>
            <a:lvl3pPr marL="360045"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7" name="Text Placeholder 15"/>
          <p:cNvSpPr>
            <a:spLocks noGrp="1"/>
          </p:cNvSpPr>
          <p:nvPr>
            <p:ph type="body" sz="quarter" idx="14"/>
          </p:nvPr>
        </p:nvSpPr>
        <p:spPr>
          <a:xfrm>
            <a:off x="5747261" y="6062684"/>
            <a:ext cx="5136000" cy="536555"/>
          </a:xfrm>
        </p:spPr>
        <p:txBody>
          <a:bodyPr rIns="0" bIns="0" anchor="b"/>
          <a:lstStyle>
            <a:lvl1pPr marL="0" indent="0" algn="r">
              <a:spcBef>
                <a:spcPts val="0"/>
              </a:spcBef>
              <a:spcAft>
                <a:spcPts val="0"/>
              </a:spcAft>
              <a:buNone/>
              <a:defRPr sz="1065"/>
            </a:lvl1pPr>
            <a:lvl2pPr marL="177800" indent="0">
              <a:buNone/>
              <a:defRPr sz="1200"/>
            </a:lvl2pPr>
            <a:lvl3pPr marL="360045"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 name="Rectangle 3"/>
          <p:cNvSpPr/>
          <p:nvPr userDrawn="1"/>
        </p:nvSpPr>
        <p:spPr>
          <a:xfrm>
            <a:off x="0" y="878035"/>
            <a:ext cx="12192000" cy="6095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9" name="Rectangle 18"/>
          <p:cNvSpPr/>
          <p:nvPr userDrawn="1"/>
        </p:nvSpPr>
        <p:spPr>
          <a:xfrm>
            <a:off x="0" y="965622"/>
            <a:ext cx="121920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06725" y="171421"/>
            <a:ext cx="904756" cy="295312"/>
          </a:xfrm>
          <a:prstGeom prst="rect">
            <a:avLst/>
          </a:prstGeom>
        </p:spPr>
      </p:pic>
      <p:sp>
        <p:nvSpPr>
          <p:cNvPr id="5" name="Title 4"/>
          <p:cNvSpPr>
            <a:spLocks noGrp="1"/>
          </p:cNvSpPr>
          <p:nvPr>
            <p:ph type="title"/>
          </p:nvPr>
        </p:nvSpPr>
        <p:spPr>
          <a:xfrm>
            <a:off x="194056" y="144310"/>
            <a:ext cx="11328400" cy="571208"/>
          </a:xfrm>
        </p:spPr>
        <p:txBody>
          <a:bodyPr/>
          <a:lstStyle/>
          <a:p>
            <a:r>
              <a:rPr lang="en-US"/>
              <a:t>Click to edit Master title style</a:t>
            </a:r>
            <a:endParaRPr lang="en-GB"/>
          </a:p>
        </p:txBody>
      </p:sp>
      <p:pic>
        <p:nvPicPr>
          <p:cNvPr id="14" name="Picture 13"/>
          <p:cNvPicPr>
            <a:picLocks noChangeAspect="1"/>
          </p:cNvPicPr>
          <p:nvPr userDrawn="1"/>
        </p:nvPicPr>
        <p:blipFill>
          <a:blip r:embed="rId3" cstate="print"/>
          <a:stretch>
            <a:fillRect/>
          </a:stretch>
        </p:blipFill>
        <p:spPr>
          <a:xfrm>
            <a:off x="9715395" y="6163947"/>
            <a:ext cx="2382660" cy="644779"/>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6" name="Text Placeholder 15"/>
          <p:cNvSpPr>
            <a:spLocks noGrp="1"/>
          </p:cNvSpPr>
          <p:nvPr>
            <p:ph type="body" sz="quarter" idx="13"/>
          </p:nvPr>
        </p:nvSpPr>
        <p:spPr>
          <a:xfrm>
            <a:off x="430924" y="6062685"/>
            <a:ext cx="5136000" cy="536555"/>
          </a:xfrm>
        </p:spPr>
        <p:txBody>
          <a:bodyPr rIns="0" bIns="0" anchor="b"/>
          <a:lstStyle>
            <a:lvl1pPr marL="0" indent="0">
              <a:spcBef>
                <a:spcPts val="0"/>
              </a:spcBef>
              <a:spcAft>
                <a:spcPts val="0"/>
              </a:spcAft>
              <a:buNone/>
              <a:defRPr sz="1065"/>
            </a:lvl1pPr>
            <a:lvl2pPr marL="177800" indent="0">
              <a:buNone/>
              <a:defRPr sz="1200"/>
            </a:lvl2pPr>
            <a:lvl3pPr marL="360045" indent="0">
              <a:buNone/>
              <a:defRPr sz="1200"/>
            </a:lvl3pPr>
            <a:lvl4pPr marL="1371600" indent="0">
              <a:buNone/>
              <a:defRPr sz="1200"/>
            </a:lvl4pPr>
            <a:lvl5pPr marL="1828800" indent="0">
              <a:buNone/>
              <a:defRPr sz="1200"/>
            </a:lvl5pPr>
          </a:lstStyle>
          <a:p>
            <a:pPr lvl="0"/>
            <a:r>
              <a:rPr lang="en-US"/>
              <a:t>Click to edit Master text styles</a:t>
            </a:r>
          </a:p>
        </p:txBody>
      </p:sp>
      <p:sp>
        <p:nvSpPr>
          <p:cNvPr id="17" name="Text Placeholder 15"/>
          <p:cNvSpPr>
            <a:spLocks noGrp="1"/>
          </p:cNvSpPr>
          <p:nvPr>
            <p:ph type="body" sz="quarter" idx="14"/>
          </p:nvPr>
        </p:nvSpPr>
        <p:spPr>
          <a:xfrm>
            <a:off x="5747261" y="6062685"/>
            <a:ext cx="5136000" cy="536555"/>
          </a:xfrm>
        </p:spPr>
        <p:txBody>
          <a:bodyPr rIns="0" bIns="0" anchor="b"/>
          <a:lstStyle>
            <a:lvl1pPr marL="0" indent="0" algn="r">
              <a:spcBef>
                <a:spcPts val="0"/>
              </a:spcBef>
              <a:spcAft>
                <a:spcPts val="0"/>
              </a:spcAft>
              <a:buNone/>
              <a:defRPr sz="1065"/>
            </a:lvl1pPr>
            <a:lvl2pPr marL="177800" indent="0">
              <a:buNone/>
              <a:defRPr sz="1200"/>
            </a:lvl2pPr>
            <a:lvl3pPr marL="360045" indent="0">
              <a:buNone/>
              <a:defRPr sz="1200"/>
            </a:lvl3pPr>
            <a:lvl4pPr marL="1371600" indent="0">
              <a:buNone/>
              <a:defRPr sz="1200"/>
            </a:lvl4pPr>
            <a:lvl5pPr marL="1828800" indent="0">
              <a:buNone/>
              <a:defRPr sz="1200"/>
            </a:lvl5pPr>
          </a:lstStyle>
          <a:p>
            <a:pPr lvl="0"/>
            <a:r>
              <a:rPr lang="en-US"/>
              <a:t>Click to edit Master text styles</a:t>
            </a:r>
          </a:p>
        </p:txBody>
      </p:sp>
      <p:sp>
        <p:nvSpPr>
          <p:cNvPr id="4" name="Rectangle 3"/>
          <p:cNvSpPr/>
          <p:nvPr userDrawn="1"/>
        </p:nvSpPr>
        <p:spPr>
          <a:xfrm>
            <a:off x="0" y="878037"/>
            <a:ext cx="12192000" cy="6095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19" name="Rectangle 18"/>
          <p:cNvSpPr/>
          <p:nvPr userDrawn="1"/>
        </p:nvSpPr>
        <p:spPr>
          <a:xfrm>
            <a:off x="0" y="965623"/>
            <a:ext cx="121920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06726" y="171421"/>
            <a:ext cx="904756" cy="295312"/>
          </a:xfrm>
          <a:prstGeom prst="rect">
            <a:avLst/>
          </a:prstGeom>
        </p:spPr>
      </p:pic>
      <p:sp>
        <p:nvSpPr>
          <p:cNvPr id="5" name="Title 4"/>
          <p:cNvSpPr>
            <a:spLocks noGrp="1"/>
          </p:cNvSpPr>
          <p:nvPr>
            <p:ph type="title"/>
          </p:nvPr>
        </p:nvSpPr>
        <p:spPr>
          <a:xfrm>
            <a:off x="30703" y="302931"/>
            <a:ext cx="11328400" cy="571208"/>
          </a:xfrm>
        </p:spPr>
        <p:txBody>
          <a:bodyPr/>
          <a:lstStyle>
            <a:lvl1pPr>
              <a:defRPr sz="2600"/>
            </a:lvl1pPr>
          </a:lstStyle>
          <a:p>
            <a:r>
              <a:rPr lang="en-US"/>
              <a:t>Click to edit Master title style</a:t>
            </a:r>
            <a:endParaRPr lang="en-GB"/>
          </a:p>
        </p:txBody>
      </p:sp>
      <p:pic>
        <p:nvPicPr>
          <p:cNvPr id="14" name="Picture 13"/>
          <p:cNvPicPr>
            <a:picLocks noChangeAspect="1"/>
          </p:cNvPicPr>
          <p:nvPr userDrawn="1"/>
        </p:nvPicPr>
        <p:blipFill>
          <a:blip r:embed="rId3" cstate="print"/>
          <a:stretch>
            <a:fillRect/>
          </a:stretch>
        </p:blipFill>
        <p:spPr>
          <a:xfrm>
            <a:off x="9715395" y="6163948"/>
            <a:ext cx="2382660" cy="644779"/>
          </a:xfrm>
          <a:prstGeom prst="rect">
            <a:avLst/>
          </a:prstGeom>
        </p:spPr>
      </p:pic>
      <p:sp>
        <p:nvSpPr>
          <p:cNvPr id="3" name="Content Placeholder 2"/>
          <p:cNvSpPr>
            <a:spLocks noGrp="1"/>
          </p:cNvSpPr>
          <p:nvPr>
            <p:ph idx="1"/>
          </p:nvPr>
        </p:nvSpPr>
        <p:spPr>
          <a:xfrm>
            <a:off x="0" y="1036800"/>
            <a:ext cx="12016800" cy="5232667"/>
          </a:xfrm>
        </p:spPr>
        <p:txBody>
          <a:bodyPr>
            <a:normAutofit/>
          </a:bodyPr>
          <a:lstStyle>
            <a:lvl1pPr>
              <a:buClr>
                <a:srgbClr val="FF9900"/>
              </a:buClr>
              <a:defRPr sz="1800">
                <a:solidFill>
                  <a:schemeClr val="accent1"/>
                </a:solidFill>
              </a:defRPr>
            </a:lvl1pPr>
            <a:lvl2pPr>
              <a:buClr>
                <a:srgbClr val="FF9900"/>
              </a:buClr>
              <a:defRPr sz="1600">
                <a:solidFill>
                  <a:schemeClr val="accent1"/>
                </a:solidFill>
              </a:defRPr>
            </a:lvl2pPr>
            <a:lvl3pPr>
              <a:buClr>
                <a:srgbClr val="FF9900"/>
              </a:buClr>
              <a:defRPr sz="1400">
                <a:solidFill>
                  <a:schemeClr val="accent1"/>
                </a:solidFill>
              </a:defRPr>
            </a:lvl3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Slide">
    <p:spTree>
      <p:nvGrpSpPr>
        <p:cNvPr id="1" name="Shape 58"/>
        <p:cNvGrpSpPr/>
        <p:nvPr/>
      </p:nvGrpSpPr>
      <p:grpSpPr>
        <a:xfrm>
          <a:off x="0" y="0"/>
          <a:ext cx="0" cy="0"/>
          <a:chOff x="0" y="0"/>
          <a:chExt cx="0" cy="0"/>
        </a:xfrm>
      </p:grpSpPr>
      <p:sp>
        <p:nvSpPr>
          <p:cNvPr id="59" name="Google Shape;59;p14"/>
          <p:cNvSpPr/>
          <p:nvPr/>
        </p:nvSpPr>
        <p:spPr>
          <a:xfrm>
            <a:off x="0" y="2722184"/>
            <a:ext cx="12192000" cy="1631731"/>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chemeClr val="lt1"/>
              </a:solidFill>
              <a:latin typeface="Arial" panose="020B0604020202020204"/>
              <a:ea typeface="Arial" panose="020B0604020202020204"/>
              <a:cs typeface="Arial" panose="020B0604020202020204"/>
              <a:sym typeface="Arial" panose="020B0604020202020204"/>
            </a:endParaRPr>
          </a:p>
        </p:txBody>
      </p:sp>
      <p:sp>
        <p:nvSpPr>
          <p:cNvPr id="60" name="Google Shape;60;p14"/>
          <p:cNvSpPr txBox="1">
            <a:spLocks noGrp="1"/>
          </p:cNvSpPr>
          <p:nvPr>
            <p:ph type="subTitle" idx="1"/>
          </p:nvPr>
        </p:nvSpPr>
        <p:spPr>
          <a:xfrm>
            <a:off x="283778" y="4392341"/>
            <a:ext cx="11645463" cy="1187451"/>
          </a:xfrm>
          <a:prstGeom prst="rect">
            <a:avLst/>
          </a:prstGeom>
          <a:noFill/>
          <a:ln>
            <a:noFill/>
          </a:ln>
        </p:spPr>
        <p:txBody>
          <a:bodyPr spcFirstLastPara="1" wrap="square" lIns="0" tIns="0" rIns="91425" bIns="45700" anchor="ctr" anchorCtr="0">
            <a:noAutofit/>
          </a:bodyPr>
          <a:lstStyle>
            <a:lvl1pPr lvl="0" algn="ctr">
              <a:spcBef>
                <a:spcPts val="1600"/>
              </a:spcBef>
              <a:spcAft>
                <a:spcPts val="0"/>
              </a:spcAft>
              <a:buSzPts val="1600"/>
              <a:buNone/>
              <a:defRPr sz="2135">
                <a:solidFill>
                  <a:schemeClr val="accent3"/>
                </a:solidFill>
              </a:defRPr>
            </a:lvl1pPr>
            <a:lvl2pPr lvl="1" algn="ctr">
              <a:spcBef>
                <a:spcPts val="400"/>
              </a:spcBef>
              <a:spcAft>
                <a:spcPts val="0"/>
              </a:spcAft>
              <a:buSzPts val="1400"/>
              <a:buNone/>
              <a:defRPr>
                <a:solidFill>
                  <a:srgbClr val="909090"/>
                </a:solidFill>
              </a:defRPr>
            </a:lvl2pPr>
            <a:lvl3pPr lvl="2" algn="ctr">
              <a:spcBef>
                <a:spcPts val="400"/>
              </a:spcBef>
              <a:spcAft>
                <a:spcPts val="0"/>
              </a:spcAft>
              <a:buSzPts val="1200"/>
              <a:buNone/>
              <a:defRPr>
                <a:solidFill>
                  <a:srgbClr val="909090"/>
                </a:solidFill>
              </a:defRPr>
            </a:lvl3pPr>
            <a:lvl4pPr lvl="3" algn="ctr">
              <a:spcBef>
                <a:spcPts val="400"/>
              </a:spcBef>
              <a:spcAft>
                <a:spcPts val="0"/>
              </a:spcAft>
              <a:buSzPts val="1000"/>
              <a:buNone/>
              <a:defRPr>
                <a:solidFill>
                  <a:srgbClr val="909090"/>
                </a:solidFill>
              </a:defRPr>
            </a:lvl4pPr>
            <a:lvl5pPr lvl="4" algn="ctr">
              <a:spcBef>
                <a:spcPts val="400"/>
              </a:spcBef>
              <a:spcAft>
                <a:spcPts val="0"/>
              </a:spcAft>
              <a:buSzPts val="800"/>
              <a:buNone/>
              <a:defRPr>
                <a:solidFill>
                  <a:srgbClr val="909090"/>
                </a:solidFill>
              </a:defRPr>
            </a:lvl5pPr>
            <a:lvl6pPr lvl="5" algn="ctr">
              <a:spcBef>
                <a:spcPts val="400"/>
              </a:spcBef>
              <a:spcAft>
                <a:spcPts val="0"/>
              </a:spcAft>
              <a:buClr>
                <a:srgbClr val="909090"/>
              </a:buClr>
              <a:buSzPts val="1500"/>
              <a:buNone/>
              <a:defRPr>
                <a:solidFill>
                  <a:srgbClr val="909090"/>
                </a:solidFill>
              </a:defRPr>
            </a:lvl6pPr>
            <a:lvl7pPr lvl="6" algn="ctr">
              <a:spcBef>
                <a:spcPts val="400"/>
              </a:spcBef>
              <a:spcAft>
                <a:spcPts val="0"/>
              </a:spcAft>
              <a:buClr>
                <a:srgbClr val="909090"/>
              </a:buClr>
              <a:buSzPts val="1500"/>
              <a:buNone/>
              <a:defRPr>
                <a:solidFill>
                  <a:srgbClr val="909090"/>
                </a:solidFill>
              </a:defRPr>
            </a:lvl7pPr>
            <a:lvl8pPr lvl="7" algn="ctr">
              <a:spcBef>
                <a:spcPts val="400"/>
              </a:spcBef>
              <a:spcAft>
                <a:spcPts val="0"/>
              </a:spcAft>
              <a:buClr>
                <a:srgbClr val="909090"/>
              </a:buClr>
              <a:buSzPts val="1500"/>
              <a:buNone/>
              <a:defRPr>
                <a:solidFill>
                  <a:srgbClr val="909090"/>
                </a:solidFill>
              </a:defRPr>
            </a:lvl8pPr>
            <a:lvl9pPr lvl="8" algn="ctr">
              <a:spcBef>
                <a:spcPts val="400"/>
              </a:spcBef>
              <a:spcAft>
                <a:spcPts val="0"/>
              </a:spcAft>
              <a:buClr>
                <a:srgbClr val="909090"/>
              </a:buClr>
              <a:buSzPts val="1500"/>
              <a:buNone/>
              <a:defRPr>
                <a:solidFill>
                  <a:srgbClr val="909090"/>
                </a:solidFill>
              </a:defRPr>
            </a:lvl9pPr>
          </a:lstStyle>
          <a:p>
            <a:endParaRPr/>
          </a:p>
        </p:txBody>
      </p:sp>
      <p:sp>
        <p:nvSpPr>
          <p:cNvPr id="61" name="Google Shape;61;p14"/>
          <p:cNvSpPr txBox="1">
            <a:spLocks noGrp="1"/>
          </p:cNvSpPr>
          <p:nvPr>
            <p:ph type="ctrTitle"/>
          </p:nvPr>
        </p:nvSpPr>
        <p:spPr>
          <a:xfrm>
            <a:off x="294290" y="2733253"/>
            <a:ext cx="11634951" cy="1470025"/>
          </a:xfrm>
          <a:prstGeom prst="rect">
            <a:avLst/>
          </a:prstGeom>
          <a:noFill/>
          <a:ln>
            <a:noFill/>
          </a:ln>
        </p:spPr>
        <p:txBody>
          <a:bodyPr spcFirstLastPara="1" wrap="square" lIns="0" tIns="45700" rIns="91425" bIns="0" anchor="ctr" anchorCtr="0">
            <a:noAutofit/>
          </a:bodyPr>
          <a:lstStyle>
            <a:lvl1pPr lvl="0" algn="ctr">
              <a:spcBef>
                <a:spcPts val="0"/>
              </a:spcBef>
              <a:spcAft>
                <a:spcPts val="0"/>
              </a:spcAft>
              <a:buClr>
                <a:schemeClr val="lt1"/>
              </a:buClr>
              <a:buSzPts val="2400"/>
              <a:buFont typeface="Arial" panose="020B0604020202020204"/>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62" name="Google Shape;62;p14"/>
          <p:cNvPicPr preferRelativeResize="0"/>
          <p:nvPr/>
        </p:nvPicPr>
        <p:blipFill rotWithShape="1">
          <a:blip r:embed="rId2"/>
          <a:srcRect/>
          <a:stretch>
            <a:fillRect/>
          </a:stretch>
        </p:blipFill>
        <p:spPr>
          <a:xfrm>
            <a:off x="4403667" y="1349186"/>
            <a:ext cx="3384664" cy="1116743"/>
          </a:xfrm>
          <a:prstGeom prst="rect">
            <a:avLst/>
          </a:prstGeom>
          <a:noFill/>
          <a:ln>
            <a:noFill/>
          </a:ln>
        </p:spPr>
      </p:pic>
      <p:pic>
        <p:nvPicPr>
          <p:cNvPr id="63" name="Google Shape;63;p14"/>
          <p:cNvPicPr preferRelativeResize="0"/>
          <p:nvPr/>
        </p:nvPicPr>
        <p:blipFill rotWithShape="1">
          <a:blip r:embed="rId3"/>
          <a:srcRect/>
          <a:stretch>
            <a:fillRect/>
          </a:stretch>
        </p:blipFill>
        <p:spPr>
          <a:xfrm>
            <a:off x="5277569" y="5731402"/>
            <a:ext cx="1645244" cy="818404"/>
          </a:xfrm>
          <a:prstGeom prst="rect">
            <a:avLst/>
          </a:prstGeom>
          <a:noFill/>
          <a:ln>
            <a:noFill/>
          </a:ln>
        </p:spPr>
      </p:pic>
    </p:spTree>
    <p:extLst>
      <p:ext uri="{BB962C8B-B14F-4D97-AF65-F5344CB8AC3E}">
        <p14:creationId xmlns:p14="http://schemas.microsoft.com/office/powerpoint/2010/main" val="3307617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417DE85-E7EF-4782-89EF-421E21361750}" type="slidenum">
              <a:rPr lang="en-SG" smtClean="0"/>
              <a:t>‹#›</a:t>
            </a:fld>
            <a:endParaRPr lang="en-SG"/>
          </a:p>
        </p:txBody>
      </p:sp>
    </p:spTree>
    <p:extLst>
      <p:ext uri="{BB962C8B-B14F-4D97-AF65-F5344CB8AC3E}">
        <p14:creationId xmlns:p14="http://schemas.microsoft.com/office/powerpoint/2010/main" val="224166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93"/>
        <p:cNvGrpSpPr/>
        <p:nvPr/>
      </p:nvGrpSpPr>
      <p:grpSpPr>
        <a:xfrm>
          <a:off x="0" y="0"/>
          <a:ext cx="0" cy="0"/>
          <a:chOff x="0" y="0"/>
          <a:chExt cx="0" cy="0"/>
        </a:xfrm>
      </p:grpSpPr>
      <p:sp>
        <p:nvSpPr>
          <p:cNvPr id="94" name="Google Shape;94;p20"/>
          <p:cNvSpPr txBox="1">
            <a:spLocks noGrp="1"/>
          </p:cNvSpPr>
          <p:nvPr>
            <p:ph type="body" idx="1"/>
          </p:nvPr>
        </p:nvSpPr>
        <p:spPr>
          <a:xfrm>
            <a:off x="431800" y="1665288"/>
            <a:ext cx="11328400" cy="4230688"/>
          </a:xfrm>
          <a:prstGeom prst="rect">
            <a:avLst/>
          </a:prstGeom>
          <a:noFill/>
          <a:ln>
            <a:noFill/>
          </a:ln>
        </p:spPr>
        <p:txBody>
          <a:bodyPr spcFirstLastPara="1" wrap="square" lIns="0" tIns="0" rIns="68575" bIns="34275" anchor="t" anchorCtr="0">
            <a:noAutofit/>
          </a:bodyPr>
          <a:lstStyle>
            <a:lvl1pPr marL="609585" lvl="0" indent="-440256" algn="l">
              <a:lnSpc>
                <a:spcPct val="100000"/>
              </a:lnSpc>
              <a:spcBef>
                <a:spcPts val="1600"/>
              </a:spcBef>
              <a:spcAft>
                <a:spcPts val="0"/>
              </a:spcAft>
              <a:buClr>
                <a:srgbClr val="FF9900"/>
              </a:buClr>
              <a:buSzPts val="1600"/>
              <a:buChar char="•"/>
              <a:defRPr>
                <a:solidFill>
                  <a:schemeClr val="accent1"/>
                </a:solidFill>
              </a:defRPr>
            </a:lvl1pPr>
            <a:lvl2pPr marL="1219170" lvl="1" indent="-423323" algn="l">
              <a:lnSpc>
                <a:spcPct val="100000"/>
              </a:lnSpc>
              <a:spcBef>
                <a:spcPts val="400"/>
              </a:spcBef>
              <a:spcAft>
                <a:spcPts val="0"/>
              </a:spcAft>
              <a:buClr>
                <a:srgbClr val="FF9900"/>
              </a:buClr>
              <a:buSzPts val="1400"/>
              <a:buChar char="–"/>
              <a:defRPr>
                <a:solidFill>
                  <a:schemeClr val="accent1"/>
                </a:solidFill>
              </a:defRPr>
            </a:lvl2pPr>
            <a:lvl3pPr marL="1828754" lvl="2" indent="-406390" algn="l">
              <a:lnSpc>
                <a:spcPct val="100000"/>
              </a:lnSpc>
              <a:spcBef>
                <a:spcPts val="400"/>
              </a:spcBef>
              <a:spcAft>
                <a:spcPts val="0"/>
              </a:spcAft>
              <a:buClr>
                <a:srgbClr val="FF9900"/>
              </a:buClr>
              <a:buSzPts val="1200"/>
              <a:buChar char="•"/>
              <a:defRPr>
                <a:solidFill>
                  <a:schemeClr val="accent1"/>
                </a:solidFill>
              </a:defRPr>
            </a:lvl3pPr>
            <a:lvl4pPr marL="2438339" lvl="3" indent="-423323" algn="l">
              <a:lnSpc>
                <a:spcPct val="100000"/>
              </a:lnSpc>
              <a:spcBef>
                <a:spcPts val="400"/>
              </a:spcBef>
              <a:spcAft>
                <a:spcPts val="0"/>
              </a:spcAft>
              <a:buSzPts val="1400"/>
              <a:buChar char="–"/>
              <a:defRPr/>
            </a:lvl4pPr>
            <a:lvl5pPr marL="3047924" lvl="4" indent="-423323" algn="l">
              <a:lnSpc>
                <a:spcPct val="100000"/>
              </a:lnSpc>
              <a:spcBef>
                <a:spcPts val="400"/>
              </a:spcBef>
              <a:spcAft>
                <a:spcPts val="0"/>
              </a:spcAft>
              <a:buSzPts val="1400"/>
              <a:buChar char="»"/>
              <a:defRPr/>
            </a:lvl5pPr>
            <a:lvl6pPr marL="3657509" lvl="5" indent="-423323" algn="l">
              <a:lnSpc>
                <a:spcPct val="100000"/>
              </a:lnSpc>
              <a:spcBef>
                <a:spcPts val="400"/>
              </a:spcBef>
              <a:spcAft>
                <a:spcPts val="0"/>
              </a:spcAft>
              <a:buClr>
                <a:schemeClr val="dk1"/>
              </a:buClr>
              <a:buSzPts val="1400"/>
              <a:buChar char="•"/>
              <a:defRPr/>
            </a:lvl6pPr>
            <a:lvl7pPr marL="4267093" lvl="6" indent="-423323" algn="l">
              <a:lnSpc>
                <a:spcPct val="100000"/>
              </a:lnSpc>
              <a:spcBef>
                <a:spcPts val="400"/>
              </a:spcBef>
              <a:spcAft>
                <a:spcPts val="0"/>
              </a:spcAft>
              <a:buClr>
                <a:schemeClr val="dk1"/>
              </a:buClr>
              <a:buSzPts val="1400"/>
              <a:buChar char="•"/>
              <a:defRPr/>
            </a:lvl7pPr>
            <a:lvl8pPr marL="4876678" lvl="7" indent="-423323" algn="l">
              <a:lnSpc>
                <a:spcPct val="100000"/>
              </a:lnSpc>
              <a:spcBef>
                <a:spcPts val="400"/>
              </a:spcBef>
              <a:spcAft>
                <a:spcPts val="0"/>
              </a:spcAft>
              <a:buClr>
                <a:schemeClr val="dk1"/>
              </a:buClr>
              <a:buSzPts val="1400"/>
              <a:buChar char="•"/>
              <a:defRPr/>
            </a:lvl8pPr>
            <a:lvl9pPr marL="5486263" lvl="8" indent="-423323" algn="l">
              <a:lnSpc>
                <a:spcPct val="100000"/>
              </a:lnSpc>
              <a:spcBef>
                <a:spcPts val="400"/>
              </a:spcBef>
              <a:spcAft>
                <a:spcPts val="0"/>
              </a:spcAft>
              <a:buClr>
                <a:schemeClr val="dk1"/>
              </a:buClr>
              <a:buSzPts val="1400"/>
              <a:buChar char="•"/>
              <a:defRPr/>
            </a:lvl9pPr>
          </a:lstStyle>
          <a:p>
            <a:endParaRPr/>
          </a:p>
        </p:txBody>
      </p:sp>
      <p:sp>
        <p:nvSpPr>
          <p:cNvPr id="95" name="Google Shape;95;p20"/>
          <p:cNvSpPr txBox="1">
            <a:spLocks noGrp="1"/>
          </p:cNvSpPr>
          <p:nvPr>
            <p:ph type="body" idx="2"/>
          </p:nvPr>
        </p:nvSpPr>
        <p:spPr>
          <a:xfrm>
            <a:off x="430924" y="6062685"/>
            <a:ext cx="5136000" cy="536555"/>
          </a:xfrm>
          <a:prstGeom prst="rect">
            <a:avLst/>
          </a:prstGeom>
          <a:noFill/>
          <a:ln>
            <a:noFill/>
          </a:ln>
        </p:spPr>
        <p:txBody>
          <a:bodyPr spcFirstLastPara="1" wrap="square" lIns="0" tIns="0" rIns="0" bIns="0" anchor="b" anchorCtr="0">
            <a:noAutofit/>
          </a:bodyPr>
          <a:lstStyle>
            <a:lvl1pPr marL="609585" lvl="0" indent="-304792" algn="l">
              <a:lnSpc>
                <a:spcPct val="100000"/>
              </a:lnSpc>
              <a:spcBef>
                <a:spcPts val="0"/>
              </a:spcBef>
              <a:spcAft>
                <a:spcPts val="0"/>
              </a:spcAft>
              <a:buSzPts val="800"/>
              <a:buNone/>
              <a:defRPr sz="1067"/>
            </a:lvl1pPr>
            <a:lvl2pPr marL="1219170" lvl="1" indent="-304792" algn="l">
              <a:lnSpc>
                <a:spcPct val="100000"/>
              </a:lnSpc>
              <a:spcBef>
                <a:spcPts val="0"/>
              </a:spcBef>
              <a:spcAft>
                <a:spcPts val="0"/>
              </a:spcAft>
              <a:buSzPts val="900"/>
              <a:buNone/>
              <a:defRPr sz="1200"/>
            </a:lvl2pPr>
            <a:lvl3pPr marL="1828754" lvl="2" indent="-304792" algn="l">
              <a:lnSpc>
                <a:spcPct val="100000"/>
              </a:lnSpc>
              <a:spcBef>
                <a:spcPts val="400"/>
              </a:spcBef>
              <a:spcAft>
                <a:spcPts val="0"/>
              </a:spcAft>
              <a:buSzPts val="900"/>
              <a:buNone/>
              <a:defRPr sz="1200"/>
            </a:lvl3pPr>
            <a:lvl4pPr marL="2438339" lvl="3" indent="-304792" algn="l">
              <a:lnSpc>
                <a:spcPct val="100000"/>
              </a:lnSpc>
              <a:spcBef>
                <a:spcPts val="400"/>
              </a:spcBef>
              <a:spcAft>
                <a:spcPts val="0"/>
              </a:spcAft>
              <a:buSzPts val="900"/>
              <a:buNone/>
              <a:defRPr sz="1200"/>
            </a:lvl4pPr>
            <a:lvl5pPr marL="3047924" lvl="4" indent="-304792" algn="l">
              <a:lnSpc>
                <a:spcPct val="100000"/>
              </a:lnSpc>
              <a:spcBef>
                <a:spcPts val="400"/>
              </a:spcBef>
              <a:spcAft>
                <a:spcPts val="0"/>
              </a:spcAft>
              <a:buSzPts val="900"/>
              <a:buNone/>
              <a:defRPr sz="1200"/>
            </a:lvl5pPr>
            <a:lvl6pPr marL="3657509" lvl="5" indent="-423323" algn="l">
              <a:lnSpc>
                <a:spcPct val="100000"/>
              </a:lnSpc>
              <a:spcBef>
                <a:spcPts val="400"/>
              </a:spcBef>
              <a:spcAft>
                <a:spcPts val="0"/>
              </a:spcAft>
              <a:buClr>
                <a:schemeClr val="dk1"/>
              </a:buClr>
              <a:buSzPts val="1400"/>
              <a:buChar char="•"/>
              <a:defRPr/>
            </a:lvl6pPr>
            <a:lvl7pPr marL="4267093" lvl="6" indent="-423323" algn="l">
              <a:lnSpc>
                <a:spcPct val="100000"/>
              </a:lnSpc>
              <a:spcBef>
                <a:spcPts val="400"/>
              </a:spcBef>
              <a:spcAft>
                <a:spcPts val="0"/>
              </a:spcAft>
              <a:buClr>
                <a:schemeClr val="dk1"/>
              </a:buClr>
              <a:buSzPts val="1400"/>
              <a:buChar char="•"/>
              <a:defRPr/>
            </a:lvl7pPr>
            <a:lvl8pPr marL="4876678" lvl="7" indent="-423323" algn="l">
              <a:lnSpc>
                <a:spcPct val="100000"/>
              </a:lnSpc>
              <a:spcBef>
                <a:spcPts val="400"/>
              </a:spcBef>
              <a:spcAft>
                <a:spcPts val="0"/>
              </a:spcAft>
              <a:buClr>
                <a:schemeClr val="dk1"/>
              </a:buClr>
              <a:buSzPts val="1400"/>
              <a:buChar char="•"/>
              <a:defRPr/>
            </a:lvl8pPr>
            <a:lvl9pPr marL="5486263" lvl="8" indent="-423323" algn="l">
              <a:lnSpc>
                <a:spcPct val="100000"/>
              </a:lnSpc>
              <a:spcBef>
                <a:spcPts val="400"/>
              </a:spcBef>
              <a:spcAft>
                <a:spcPts val="0"/>
              </a:spcAft>
              <a:buClr>
                <a:schemeClr val="dk1"/>
              </a:buClr>
              <a:buSzPts val="1400"/>
              <a:buChar char="•"/>
              <a:defRPr/>
            </a:lvl9pPr>
          </a:lstStyle>
          <a:p>
            <a:endParaRPr/>
          </a:p>
        </p:txBody>
      </p:sp>
      <p:sp>
        <p:nvSpPr>
          <p:cNvPr id="96" name="Google Shape;96;p20"/>
          <p:cNvSpPr txBox="1">
            <a:spLocks noGrp="1"/>
          </p:cNvSpPr>
          <p:nvPr>
            <p:ph type="body" idx="3"/>
          </p:nvPr>
        </p:nvSpPr>
        <p:spPr>
          <a:xfrm>
            <a:off x="5747261" y="6062685"/>
            <a:ext cx="5136000" cy="536555"/>
          </a:xfrm>
          <a:prstGeom prst="rect">
            <a:avLst/>
          </a:prstGeom>
          <a:noFill/>
          <a:ln>
            <a:noFill/>
          </a:ln>
        </p:spPr>
        <p:txBody>
          <a:bodyPr spcFirstLastPara="1" wrap="square" lIns="0" tIns="0" rIns="0" bIns="0" anchor="b" anchorCtr="0">
            <a:noAutofit/>
          </a:bodyPr>
          <a:lstStyle>
            <a:lvl1pPr marL="609585" lvl="0" indent="-304792" algn="r">
              <a:lnSpc>
                <a:spcPct val="100000"/>
              </a:lnSpc>
              <a:spcBef>
                <a:spcPts val="0"/>
              </a:spcBef>
              <a:spcAft>
                <a:spcPts val="0"/>
              </a:spcAft>
              <a:buSzPts val="800"/>
              <a:buNone/>
              <a:defRPr sz="1067"/>
            </a:lvl1pPr>
            <a:lvl2pPr marL="1219170" lvl="1" indent="-304792" algn="l">
              <a:lnSpc>
                <a:spcPct val="100000"/>
              </a:lnSpc>
              <a:spcBef>
                <a:spcPts val="0"/>
              </a:spcBef>
              <a:spcAft>
                <a:spcPts val="0"/>
              </a:spcAft>
              <a:buSzPts val="900"/>
              <a:buNone/>
              <a:defRPr sz="1200"/>
            </a:lvl2pPr>
            <a:lvl3pPr marL="1828754" lvl="2" indent="-304792" algn="l">
              <a:lnSpc>
                <a:spcPct val="100000"/>
              </a:lnSpc>
              <a:spcBef>
                <a:spcPts val="400"/>
              </a:spcBef>
              <a:spcAft>
                <a:spcPts val="0"/>
              </a:spcAft>
              <a:buSzPts val="900"/>
              <a:buNone/>
              <a:defRPr sz="1200"/>
            </a:lvl3pPr>
            <a:lvl4pPr marL="2438339" lvl="3" indent="-304792" algn="l">
              <a:lnSpc>
                <a:spcPct val="100000"/>
              </a:lnSpc>
              <a:spcBef>
                <a:spcPts val="400"/>
              </a:spcBef>
              <a:spcAft>
                <a:spcPts val="0"/>
              </a:spcAft>
              <a:buSzPts val="900"/>
              <a:buNone/>
              <a:defRPr sz="1200"/>
            </a:lvl4pPr>
            <a:lvl5pPr marL="3047924" lvl="4" indent="-304792" algn="l">
              <a:lnSpc>
                <a:spcPct val="100000"/>
              </a:lnSpc>
              <a:spcBef>
                <a:spcPts val="400"/>
              </a:spcBef>
              <a:spcAft>
                <a:spcPts val="0"/>
              </a:spcAft>
              <a:buSzPts val="900"/>
              <a:buNone/>
              <a:defRPr sz="1200"/>
            </a:lvl5pPr>
            <a:lvl6pPr marL="3657509" lvl="5" indent="-423323" algn="l">
              <a:lnSpc>
                <a:spcPct val="100000"/>
              </a:lnSpc>
              <a:spcBef>
                <a:spcPts val="400"/>
              </a:spcBef>
              <a:spcAft>
                <a:spcPts val="0"/>
              </a:spcAft>
              <a:buClr>
                <a:schemeClr val="dk1"/>
              </a:buClr>
              <a:buSzPts val="1400"/>
              <a:buChar char="•"/>
              <a:defRPr/>
            </a:lvl6pPr>
            <a:lvl7pPr marL="4267093" lvl="6" indent="-423323" algn="l">
              <a:lnSpc>
                <a:spcPct val="100000"/>
              </a:lnSpc>
              <a:spcBef>
                <a:spcPts val="400"/>
              </a:spcBef>
              <a:spcAft>
                <a:spcPts val="0"/>
              </a:spcAft>
              <a:buClr>
                <a:schemeClr val="dk1"/>
              </a:buClr>
              <a:buSzPts val="1400"/>
              <a:buChar char="•"/>
              <a:defRPr/>
            </a:lvl7pPr>
            <a:lvl8pPr marL="4876678" lvl="7" indent="-423323" algn="l">
              <a:lnSpc>
                <a:spcPct val="100000"/>
              </a:lnSpc>
              <a:spcBef>
                <a:spcPts val="400"/>
              </a:spcBef>
              <a:spcAft>
                <a:spcPts val="0"/>
              </a:spcAft>
              <a:buClr>
                <a:schemeClr val="dk1"/>
              </a:buClr>
              <a:buSzPts val="1400"/>
              <a:buChar char="•"/>
              <a:defRPr/>
            </a:lvl8pPr>
            <a:lvl9pPr marL="5486263" lvl="8" indent="-423323" algn="l">
              <a:lnSpc>
                <a:spcPct val="100000"/>
              </a:lnSpc>
              <a:spcBef>
                <a:spcPts val="400"/>
              </a:spcBef>
              <a:spcAft>
                <a:spcPts val="0"/>
              </a:spcAft>
              <a:buClr>
                <a:schemeClr val="dk1"/>
              </a:buClr>
              <a:buSzPts val="1400"/>
              <a:buChar char="•"/>
              <a:defRPr/>
            </a:lvl9pPr>
          </a:lstStyle>
          <a:p>
            <a:endParaRPr/>
          </a:p>
        </p:txBody>
      </p:sp>
      <p:pic>
        <p:nvPicPr>
          <p:cNvPr id="97" name="Google Shape;97;p20"/>
          <p:cNvPicPr preferRelativeResize="0"/>
          <p:nvPr/>
        </p:nvPicPr>
        <p:blipFill rotWithShape="1">
          <a:blip r:embed="rId2">
            <a:alphaModFix/>
          </a:blip>
          <a:srcRect/>
          <a:stretch/>
        </p:blipFill>
        <p:spPr>
          <a:xfrm>
            <a:off x="10906727" y="171421"/>
            <a:ext cx="904756" cy="295312"/>
          </a:xfrm>
          <a:prstGeom prst="rect">
            <a:avLst/>
          </a:prstGeom>
          <a:noFill/>
          <a:ln>
            <a:noFill/>
          </a:ln>
        </p:spPr>
      </p:pic>
      <p:sp>
        <p:nvSpPr>
          <p:cNvPr id="98" name="Google Shape;98;p20"/>
          <p:cNvSpPr txBox="1">
            <a:spLocks noGrp="1"/>
          </p:cNvSpPr>
          <p:nvPr>
            <p:ph type="title"/>
          </p:nvPr>
        </p:nvSpPr>
        <p:spPr>
          <a:xfrm>
            <a:off x="431800" y="197232"/>
            <a:ext cx="11328400" cy="605893"/>
          </a:xfrm>
          <a:prstGeom prst="rect">
            <a:avLst/>
          </a:prstGeom>
          <a:noFill/>
          <a:ln>
            <a:noFill/>
          </a:ln>
        </p:spPr>
        <p:txBody>
          <a:bodyPr spcFirstLastPara="1" wrap="square" lIns="0" tIns="34275" rIns="68575" bIns="0" anchor="b" anchorCtr="0">
            <a:noAutofit/>
          </a:bodyPr>
          <a:lstStyle>
            <a:lvl1pPr lvl="0" algn="l">
              <a:lnSpc>
                <a:spcPct val="10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pic>
        <p:nvPicPr>
          <p:cNvPr id="99" name="Google Shape;99;p20"/>
          <p:cNvPicPr preferRelativeResize="0"/>
          <p:nvPr/>
        </p:nvPicPr>
        <p:blipFill rotWithShape="1">
          <a:blip r:embed="rId3">
            <a:alphaModFix/>
          </a:blip>
          <a:srcRect/>
          <a:stretch/>
        </p:blipFill>
        <p:spPr>
          <a:xfrm>
            <a:off x="11101509" y="6336051"/>
            <a:ext cx="671001" cy="333780"/>
          </a:xfrm>
          <a:prstGeom prst="rect">
            <a:avLst/>
          </a:prstGeom>
          <a:noFill/>
          <a:ln>
            <a:noFill/>
          </a:ln>
        </p:spPr>
      </p:pic>
    </p:spTree>
    <p:extLst>
      <p:ext uri="{BB962C8B-B14F-4D97-AF65-F5344CB8AC3E}">
        <p14:creationId xmlns:p14="http://schemas.microsoft.com/office/powerpoint/2010/main" val="1443201526"/>
      </p:ext>
    </p:extLst>
  </p:cSld>
  <p:clrMapOvr>
    <a:masterClrMapping/>
  </p:clrMapOvr>
  <p:extLst>
    <p:ext uri="{DCECCB84-F9BA-43D5-87BE-67443E8EF086}">
      <p15:sldGuideLst xmlns:p15="http://schemas.microsoft.com/office/powerpoint/2012/main">
        <p15:guide id="1" orient="horz" pos="1215">
          <p15:clr>
            <a:srgbClr val="FBAE40"/>
          </p15:clr>
        </p15:guide>
        <p15:guide id="2" pos="2160">
          <p15:clr>
            <a:srgbClr val="FBAE40"/>
          </p15:clr>
        </p15:guide>
        <p15:guide id="3" orient="horz" pos="232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4400" b="0">
                <a:effectLst/>
              </a:defRPr>
            </a:lvl1pPr>
          </a:lstStyle>
          <a:p>
            <a:r>
              <a:rPr lang="zh-CN" altLang="en-US" dirty="0"/>
              <a:t>单击此处编辑母版标题样式</a:t>
            </a:r>
          </a:p>
        </p:txBody>
      </p:sp>
      <p:sp>
        <p:nvSpPr>
          <p:cNvPr id="3" name="内容占位符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469127"/>
            <a:ext cx="10307927" cy="4093347"/>
          </a:xfrm>
        </p:spPr>
        <p:txBody>
          <a:bodyPr anchor="b">
            <a:normAutofit/>
          </a:bodyPr>
          <a:lstStyle>
            <a:lvl1pPr>
              <a:defRPr sz="6000">
                <a:effectLst/>
              </a:defRPr>
            </a:lvl1pPr>
          </a:lstStyle>
          <a:p>
            <a:r>
              <a:rPr lang="zh-CN" altLang="en-US" dirty="0"/>
              <a:t>单击此处编辑母版标题样式</a:t>
            </a:r>
          </a:p>
        </p:txBody>
      </p:sp>
      <p:sp>
        <p:nvSpPr>
          <p:cNvPr id="3" name="文本占位符 2"/>
          <p:cNvSpPr>
            <a:spLocks noGrp="1"/>
          </p:cNvSpPr>
          <p:nvPr>
            <p:ph type="body" idx="1"/>
          </p:nvPr>
        </p:nvSpPr>
        <p:spPr>
          <a:xfrm>
            <a:off x="831850" y="4610028"/>
            <a:ext cx="10307926" cy="647555"/>
          </a:xfr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4400" b="0" i="0">
                <a:effectLst/>
              </a:defRPr>
            </a:lvl1pPr>
          </a:lstStyle>
          <a:p>
            <a:r>
              <a:rPr lang="zh-CN" altLang="en-US" dirty="0"/>
              <a:t>单击此处编辑母版标题样式</a:t>
            </a:r>
          </a:p>
        </p:txBody>
      </p:sp>
      <p:sp>
        <p:nvSpPr>
          <p:cNvPr id="3" name="内容占位符 2"/>
          <p:cNvSpPr>
            <a:spLocks noGrp="1"/>
          </p:cNvSpPr>
          <p:nvPr>
            <p:ph sz="half" idx="1"/>
          </p:nvPr>
        </p:nvSpPr>
        <p:spPr>
          <a:xfrm>
            <a:off x="647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5981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dirty="0"/>
              <a:t>单击此处编辑母版标题样式</a:t>
            </a:r>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日期占位符 6"/>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400" b="0">
                <a:effectLst/>
              </a:defRPr>
            </a:lvl1pPr>
          </a:lstStyle>
          <a:p>
            <a:r>
              <a:rPr lang="zh-CN" altLang="en-US" dirty="0"/>
              <a:t>单击此处编辑母版标题样式</a:t>
            </a:r>
          </a:p>
        </p:txBody>
      </p:sp>
      <p:sp>
        <p:nvSpPr>
          <p:cNvPr id="3" name="日期占位符 2"/>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3200" b="0">
                <a:effectLst/>
              </a:defRPr>
            </a:lvl1pPr>
          </a:lstStyle>
          <a:p>
            <a:r>
              <a:rPr lang="zh-CN" altLang="en-US" dirty="0"/>
              <a:t>单击此处编辑标题</a:t>
            </a:r>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2024/4/25</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4400"/>
            </a:lvl1pPr>
          </a:lstStyle>
          <a:p>
            <a:r>
              <a:rPr lang="zh-CN" altLang="en-US" dirty="0"/>
              <a:t>单击此处编辑母版标题样式</a:t>
            </a:r>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2024/4/25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2024/4/25</a:t>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31800" y="188171"/>
            <a:ext cx="11328400" cy="603015"/>
          </a:xfrm>
          <a:prstGeom prst="rect">
            <a:avLst/>
          </a:prstGeom>
          <a:noFill/>
          <a:ln>
            <a:noFill/>
          </a:ln>
        </p:spPr>
        <p:txBody>
          <a:bodyPr spcFirstLastPara="1" wrap="square" lIns="0" tIns="45700" rIns="91425" bIns="0" anchor="b" anchorCtr="0">
            <a:noAutofit/>
          </a:bodyPr>
          <a:lstStyle>
            <a:lvl1pPr marR="0" lvl="0" algn="l" rtl="0">
              <a:spcBef>
                <a:spcPts val="0"/>
              </a:spcBef>
              <a:spcAft>
                <a:spcPts val="0"/>
              </a:spcAft>
              <a:buClr>
                <a:schemeClr val="accent1"/>
              </a:buClr>
              <a:buSzPts val="2400"/>
              <a:buFont typeface="Arial" panose="020B0604020202020204"/>
              <a:buNone/>
              <a:defRPr sz="2400" b="1" i="0" u="none" strike="noStrike" cap="none">
                <a:solidFill>
                  <a:schemeClr val="accent1"/>
                </a:solidFill>
                <a:latin typeface="Arial" panose="020B0604020202020204"/>
                <a:ea typeface="Arial" panose="020B0604020202020204"/>
                <a:cs typeface="Arial" panose="020B0604020202020204"/>
                <a:sym typeface="Arial" panose="020B060402020202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2" name="Google Shape;52;p13"/>
          <p:cNvSpPr txBox="1">
            <a:spLocks noGrp="1"/>
          </p:cNvSpPr>
          <p:nvPr>
            <p:ph type="body" idx="1"/>
          </p:nvPr>
        </p:nvSpPr>
        <p:spPr>
          <a:xfrm>
            <a:off x="431800" y="1255413"/>
            <a:ext cx="11328400" cy="4640563"/>
          </a:xfrm>
          <a:prstGeom prst="rect">
            <a:avLst/>
          </a:prstGeom>
          <a:noFill/>
          <a:ln>
            <a:noFill/>
          </a:ln>
        </p:spPr>
        <p:txBody>
          <a:bodyPr spcFirstLastPara="1" wrap="square" lIns="0" tIns="0" rIns="91425" bIns="45700" anchor="t" anchorCtr="0">
            <a:noAutofit/>
          </a:bodyPr>
          <a:lstStyle>
            <a:lvl1pPr marL="457200" marR="0" lvl="0" indent="-330200" algn="l" rtl="0">
              <a:spcBef>
                <a:spcPts val="1200"/>
              </a:spcBef>
              <a:spcAft>
                <a:spcPts val="0"/>
              </a:spcAft>
              <a:buClr>
                <a:srgbClr val="FF9900"/>
              </a:buClr>
              <a:buSzPts val="1600"/>
              <a:buFont typeface="Arial" panose="020B0604020202020204"/>
              <a:buChar char="•"/>
              <a:defRPr sz="1600" b="0" i="0" u="none" strike="noStrike" cap="none">
                <a:solidFill>
                  <a:schemeClr val="accent1"/>
                </a:solidFill>
                <a:latin typeface="Arial" panose="020B0604020202020204"/>
                <a:ea typeface="Arial" panose="020B0604020202020204"/>
                <a:cs typeface="Arial" panose="020B0604020202020204"/>
                <a:sym typeface="Arial" panose="020B0604020202020204"/>
              </a:defRPr>
            </a:lvl1pPr>
            <a:lvl2pPr marL="914400" marR="0" lvl="1" indent="-317500" algn="l" rtl="0">
              <a:spcBef>
                <a:spcPts val="300"/>
              </a:spcBef>
              <a:spcAft>
                <a:spcPts val="0"/>
              </a:spcAft>
              <a:buClr>
                <a:srgbClr val="FF9900"/>
              </a:buClr>
              <a:buSzPts val="1400"/>
              <a:buFont typeface="Arial" panose="020B0604020202020204"/>
              <a:buChar char="–"/>
              <a:defRPr sz="1400" b="0" i="0" u="none" strike="noStrike" cap="none">
                <a:solidFill>
                  <a:schemeClr val="accent1"/>
                </a:solidFill>
                <a:latin typeface="Arial" panose="020B0604020202020204"/>
                <a:ea typeface="Arial" panose="020B0604020202020204"/>
                <a:cs typeface="Arial" panose="020B0604020202020204"/>
                <a:sym typeface="Arial" panose="020B0604020202020204"/>
              </a:defRPr>
            </a:lvl2pPr>
            <a:lvl3pPr marL="1371600" marR="0" lvl="2" indent="-304800" algn="l" rtl="0">
              <a:spcBef>
                <a:spcPts val="300"/>
              </a:spcBef>
              <a:spcAft>
                <a:spcPts val="0"/>
              </a:spcAft>
              <a:buClr>
                <a:srgbClr val="FF9900"/>
              </a:buClr>
              <a:buSzPts val="1200"/>
              <a:buFont typeface="Courier New" panose="02070309020205020404"/>
              <a:buChar char="o"/>
              <a:defRPr sz="1200" b="0" i="0" u="none" strike="noStrike" cap="none">
                <a:solidFill>
                  <a:schemeClr val="accent1"/>
                </a:solidFill>
                <a:latin typeface="Arial" panose="020B0604020202020204"/>
                <a:ea typeface="Arial" panose="020B0604020202020204"/>
                <a:cs typeface="Arial" panose="020B0604020202020204"/>
                <a:sym typeface="Arial" panose="020B0604020202020204"/>
              </a:defRPr>
            </a:lvl3pPr>
            <a:lvl4pPr marL="1828800" marR="0" lvl="3" indent="-292100" algn="l" rtl="0">
              <a:spcBef>
                <a:spcPts val="300"/>
              </a:spcBef>
              <a:spcAft>
                <a:spcPts val="0"/>
              </a:spcAft>
              <a:buClr>
                <a:srgbClr val="FF9900"/>
              </a:buClr>
              <a:buSzPts val="1000"/>
              <a:buFont typeface="Arial" panose="020B0604020202020204"/>
              <a:buChar char="–"/>
              <a:defRPr sz="1000" b="0" i="0" u="none" strike="noStrike" cap="none">
                <a:solidFill>
                  <a:schemeClr val="accent1"/>
                </a:solidFill>
                <a:latin typeface="Arial" panose="020B0604020202020204"/>
                <a:ea typeface="Arial" panose="020B0604020202020204"/>
                <a:cs typeface="Arial" panose="020B0604020202020204"/>
                <a:sym typeface="Arial" panose="020B0604020202020204"/>
              </a:defRPr>
            </a:lvl4pPr>
            <a:lvl5pPr marL="2286000" marR="0" lvl="4" indent="-279400" algn="l" rtl="0">
              <a:spcBef>
                <a:spcPts val="300"/>
              </a:spcBef>
              <a:spcAft>
                <a:spcPts val="0"/>
              </a:spcAft>
              <a:buClr>
                <a:srgbClr val="FF9900"/>
              </a:buClr>
              <a:buSzPts val="800"/>
              <a:buFont typeface="Arial" panose="020B0604020202020204"/>
              <a:buChar char="»"/>
              <a:defRPr sz="800" b="0" i="0" u="none" strike="noStrike" cap="none">
                <a:solidFill>
                  <a:schemeClr val="accent1"/>
                </a:solidFill>
                <a:latin typeface="Arial" panose="020B0604020202020204"/>
                <a:ea typeface="Arial" panose="020B0604020202020204"/>
                <a:cs typeface="Arial" panose="020B0604020202020204"/>
                <a:sym typeface="Arial" panose="020B0604020202020204"/>
              </a:defRPr>
            </a:lvl5pPr>
            <a:lvl6pPr marL="2743200" marR="0" lvl="5" indent="-323850" algn="l" rtl="0">
              <a:spcBef>
                <a:spcPts val="300"/>
              </a:spcBef>
              <a:spcAft>
                <a:spcPts val="0"/>
              </a:spcAft>
              <a:buClr>
                <a:schemeClr val="dk1"/>
              </a:buClr>
              <a:buSzPts val="1500"/>
              <a:buFont typeface="Arial" panose="020B0604020202020204"/>
              <a:buChar char="•"/>
              <a:defRPr sz="15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L="3200400" marR="0" lvl="6" indent="-323850" algn="l" rtl="0">
              <a:spcBef>
                <a:spcPts val="300"/>
              </a:spcBef>
              <a:spcAft>
                <a:spcPts val="0"/>
              </a:spcAft>
              <a:buClr>
                <a:schemeClr val="dk1"/>
              </a:buClr>
              <a:buSzPts val="1500"/>
              <a:buFont typeface="Arial" panose="020B0604020202020204"/>
              <a:buChar char="•"/>
              <a:defRPr sz="15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L="3657600" marR="0" lvl="7" indent="-323850" algn="l" rtl="0">
              <a:spcBef>
                <a:spcPts val="300"/>
              </a:spcBef>
              <a:spcAft>
                <a:spcPts val="0"/>
              </a:spcAft>
              <a:buClr>
                <a:schemeClr val="dk1"/>
              </a:buClr>
              <a:buSzPts val="1500"/>
              <a:buFont typeface="Arial" panose="020B0604020202020204"/>
              <a:buChar char="•"/>
              <a:defRPr sz="15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L="4114800" marR="0" lvl="8" indent="-323850" algn="l" rtl="0">
              <a:spcBef>
                <a:spcPts val="300"/>
              </a:spcBef>
              <a:spcAft>
                <a:spcPts val="0"/>
              </a:spcAft>
              <a:buClr>
                <a:schemeClr val="dk1"/>
              </a:buClr>
              <a:buSzPts val="1500"/>
              <a:buFont typeface="Arial" panose="020B0604020202020204"/>
              <a:buChar char="•"/>
              <a:defRPr sz="15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endParaRPr/>
          </a:p>
        </p:txBody>
      </p:sp>
      <p:sp>
        <p:nvSpPr>
          <p:cNvPr id="53" name="Google Shape;53;p13"/>
          <p:cNvSpPr/>
          <p:nvPr/>
        </p:nvSpPr>
        <p:spPr>
          <a:xfrm>
            <a:off x="0" y="905230"/>
            <a:ext cx="12192000" cy="60959"/>
          </a:xfrm>
          <a:prstGeom prst="rect">
            <a:avLst/>
          </a:prstGeom>
          <a:solidFill>
            <a:schemeClr val="accent3"/>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chemeClr val="lt1"/>
              </a:solidFill>
              <a:latin typeface="Arial" panose="020B0604020202020204"/>
              <a:ea typeface="Arial" panose="020B0604020202020204"/>
              <a:cs typeface="Arial" panose="020B0604020202020204"/>
              <a:sym typeface="Arial" panose="020B0604020202020204"/>
            </a:endParaRPr>
          </a:p>
        </p:txBody>
      </p:sp>
      <p:sp>
        <p:nvSpPr>
          <p:cNvPr id="54" name="Google Shape;54;p13"/>
          <p:cNvSpPr/>
          <p:nvPr/>
        </p:nvSpPr>
        <p:spPr>
          <a:xfrm>
            <a:off x="0" y="992821"/>
            <a:ext cx="12192000" cy="60959"/>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chemeClr val="lt1"/>
              </a:solidFill>
              <a:latin typeface="Arial" panose="020B0604020202020204"/>
              <a:ea typeface="Arial" panose="020B0604020202020204"/>
              <a:cs typeface="Arial" panose="020B0604020202020204"/>
              <a:sym typeface="Arial" panose="020B0604020202020204"/>
            </a:endParaRPr>
          </a:p>
        </p:txBody>
      </p:sp>
      <p:pic>
        <p:nvPicPr>
          <p:cNvPr id="55" name="Google Shape;55;p13"/>
          <p:cNvPicPr preferRelativeResize="0"/>
          <p:nvPr/>
        </p:nvPicPr>
        <p:blipFill rotWithShape="1">
          <a:blip r:embed="rId5"/>
          <a:srcRect/>
          <a:stretch>
            <a:fillRect/>
          </a:stretch>
        </p:blipFill>
        <p:spPr>
          <a:xfrm>
            <a:off x="10911582" y="171421"/>
            <a:ext cx="895041" cy="295312"/>
          </a:xfrm>
          <a:prstGeom prst="rect">
            <a:avLst/>
          </a:prstGeom>
          <a:noFill/>
          <a:ln>
            <a:noFill/>
          </a:ln>
        </p:spPr>
      </p:pic>
      <p:pic>
        <p:nvPicPr>
          <p:cNvPr id="56" name="Google Shape;56;p13"/>
          <p:cNvPicPr preferRelativeResize="0"/>
          <p:nvPr/>
        </p:nvPicPr>
        <p:blipFill rotWithShape="1">
          <a:blip r:embed="rId6"/>
          <a:srcRect/>
          <a:stretch>
            <a:fillRect/>
          </a:stretch>
        </p:blipFill>
        <p:spPr>
          <a:xfrm>
            <a:off x="11101505" y="6336050"/>
            <a:ext cx="671000" cy="333780"/>
          </a:xfrm>
          <a:prstGeom prst="rect">
            <a:avLst/>
          </a:prstGeom>
          <a:noFill/>
          <a:ln>
            <a:noFill/>
          </a:ln>
        </p:spPr>
      </p:pic>
      <p:sp>
        <p:nvSpPr>
          <p:cNvPr id="57" name="Google Shape;57;p13"/>
          <p:cNvSpPr txBox="1">
            <a:spLocks noGrp="1"/>
          </p:cNvSpPr>
          <p:nvPr>
            <p:ph type="sldNum" idx="12"/>
          </p:nvPr>
        </p:nvSpPr>
        <p:spPr>
          <a:xfrm>
            <a:off x="11460412" y="1"/>
            <a:ext cx="731600" cy="524800"/>
          </a:xfrm>
          <a:prstGeom prst="rect">
            <a:avLst/>
          </a:prstGeom>
          <a:noFill/>
          <a:ln>
            <a:noFill/>
          </a:ln>
        </p:spPr>
        <p:txBody>
          <a:bodyPr spcFirstLastPara="1" wrap="square" lIns="91425" tIns="91425" rIns="91425" bIns="91425" anchor="t" anchorCtr="0">
            <a:noAutofit/>
          </a:bodyPr>
          <a:lstStyle>
            <a:lvl1pPr lvl="0" algn="r">
              <a:buNone/>
              <a:defRPr sz="935">
                <a:solidFill>
                  <a:srgbClr val="8C8C8C"/>
                </a:solidFill>
              </a:defRPr>
            </a:lvl1pPr>
            <a:lvl2pPr lvl="1" algn="r">
              <a:buNone/>
              <a:defRPr sz="935">
                <a:solidFill>
                  <a:srgbClr val="8C8C8C"/>
                </a:solidFill>
              </a:defRPr>
            </a:lvl2pPr>
            <a:lvl3pPr lvl="2" algn="r">
              <a:buNone/>
              <a:defRPr sz="935">
                <a:solidFill>
                  <a:srgbClr val="8C8C8C"/>
                </a:solidFill>
              </a:defRPr>
            </a:lvl3pPr>
            <a:lvl4pPr lvl="3" algn="r">
              <a:buNone/>
              <a:defRPr sz="935">
                <a:solidFill>
                  <a:srgbClr val="8C8C8C"/>
                </a:solidFill>
              </a:defRPr>
            </a:lvl4pPr>
            <a:lvl5pPr lvl="4" algn="r">
              <a:buNone/>
              <a:defRPr sz="935">
                <a:solidFill>
                  <a:srgbClr val="8C8C8C"/>
                </a:solidFill>
              </a:defRPr>
            </a:lvl5pPr>
            <a:lvl6pPr lvl="5" algn="r">
              <a:buNone/>
              <a:defRPr sz="935">
                <a:solidFill>
                  <a:srgbClr val="8C8C8C"/>
                </a:solidFill>
              </a:defRPr>
            </a:lvl6pPr>
            <a:lvl7pPr lvl="6" algn="r">
              <a:buNone/>
              <a:defRPr sz="935">
                <a:solidFill>
                  <a:srgbClr val="8C8C8C"/>
                </a:solidFill>
              </a:defRPr>
            </a:lvl7pPr>
            <a:lvl8pPr lvl="7" algn="r">
              <a:buNone/>
              <a:defRPr sz="935">
                <a:solidFill>
                  <a:srgbClr val="8C8C8C"/>
                </a:solidFill>
              </a:defRPr>
            </a:lvl8pPr>
            <a:lvl9pPr lvl="8" algn="r">
              <a:buNone/>
              <a:defRPr sz="935">
                <a:solidFill>
                  <a:srgbClr val="8C8C8C"/>
                </a:solidFill>
              </a:defRPr>
            </a:lvl9pPr>
          </a:lstStyle>
          <a:p>
            <a:fld id="{00000000-1234-1234-1234-123412341234}" type="slidenum">
              <a:rPr lang="en-GB" smtClean="0"/>
              <a:t>‹#›</a:t>
            </a:fld>
            <a:endParaRPr lang="en-GB"/>
          </a:p>
        </p:txBody>
      </p:sp>
    </p:spTree>
    <p:extLst>
      <p:ext uri="{BB962C8B-B14F-4D97-AF65-F5344CB8AC3E}">
        <p14:creationId xmlns:p14="http://schemas.microsoft.com/office/powerpoint/2010/main" val="1038920656"/>
      </p:ext>
    </p:extLst>
  </p:cSld>
  <p:clrMap bg1="lt1" tx1="dk1" bg2="dk2" tx2="lt2" accent1="accent1" accent2="accent2" accent3="accent3" accent4="accent4" accent5="accent5" accent6="accent6" hlink="hlink" folHlink="folHlink"/>
  <p:sldLayoutIdLst>
    <p:sldLayoutId id="2147483665" r:id="rId1"/>
    <p:sldLayoutId id="2147483667" r:id="rId2"/>
    <p:sldLayoutId id="2147483668"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image" Target="../media/image11.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2" name="Subtitle 1"/>
          <p:cNvSpPr>
            <a:spLocks noGrp="1"/>
          </p:cNvSpPr>
          <p:nvPr>
            <p:ph type="subTitle" idx="1"/>
          </p:nvPr>
        </p:nvSpPr>
        <p:spPr>
          <a:xfrm>
            <a:off x="278524" y="4274261"/>
            <a:ext cx="11645463" cy="1187451"/>
          </a:xfrm>
        </p:spPr>
        <p:txBody>
          <a:bodyPr/>
          <a:lstStyle/>
          <a:p>
            <a:pPr marL="0" indent="0"/>
            <a:r>
              <a:rPr lang="en-SG" sz="1000" dirty="0">
                <a:effectLst/>
                <a:latin typeface="+mj-lt"/>
                <a:ea typeface="ArialUnicodeMS" panose="020B0604020202020204" pitchFamily="34" charset="-128"/>
              </a:rPr>
              <a:t>Tae Yoon Lee, MSc, David Price, FRCGP, Chandra Prakash Yadav, PhD, </a:t>
            </a:r>
            <a:r>
              <a:rPr lang="en-SG" sz="1000" dirty="0" err="1">
                <a:effectLst/>
                <a:latin typeface="+mj-lt"/>
                <a:ea typeface="ArialUnicodeMS" panose="020B0604020202020204" pitchFamily="34" charset="-128"/>
              </a:rPr>
              <a:t>Rupsa</a:t>
            </a:r>
            <a:r>
              <a:rPr lang="en-SG" sz="1000" dirty="0">
                <a:effectLst/>
                <a:latin typeface="+mj-lt"/>
                <a:ea typeface="ArialUnicodeMS" panose="020B0604020202020204" pitchFamily="34" charset="-128"/>
              </a:rPr>
              <a:t> Roy, MSc, Laura Lim Huey Mien, MSc, Eileen Wang, MD, PhD, Michael E. Wechsler,  MD, David J. Jackson, MBBS, MRCP (UK), PhD, John Busby, PhD, Liam G. Heaney, MD, Paul E. Pfeffer, MRCP(UK), PhD, Bassam </a:t>
            </a:r>
            <a:r>
              <a:rPr lang="en-SG" sz="1000" dirty="0" err="1">
                <a:effectLst/>
                <a:latin typeface="+mj-lt"/>
                <a:ea typeface="ArialUnicodeMS" panose="020B0604020202020204" pitchFamily="34" charset="-128"/>
              </a:rPr>
              <a:t>Mahboub</a:t>
            </a:r>
            <a:r>
              <a:rPr lang="en-SG" sz="1000" dirty="0">
                <a:effectLst/>
                <a:latin typeface="+mj-lt"/>
                <a:ea typeface="ArialUnicodeMS" panose="020B0604020202020204" pitchFamily="34" charset="-128"/>
              </a:rPr>
              <a:t>, MD, </a:t>
            </a:r>
            <a:r>
              <a:rPr lang="en-SG" sz="1000" dirty="0" err="1">
                <a:effectLst/>
                <a:latin typeface="+mj-lt"/>
                <a:ea typeface="ArialUnicodeMS" panose="020B0604020202020204" pitchFamily="34" charset="-128"/>
              </a:rPr>
              <a:t>Diahn</a:t>
            </a:r>
            <a:r>
              <a:rPr lang="en-SG" sz="1000" dirty="0">
                <a:effectLst/>
                <a:latin typeface="+mj-lt"/>
                <a:ea typeface="ArialUnicodeMS" panose="020B0604020202020204" pitchFamily="34" charset="-128"/>
              </a:rPr>
              <a:t>- </a:t>
            </a:r>
            <a:r>
              <a:rPr lang="en-SG" sz="1000" dirty="0" err="1">
                <a:effectLst/>
                <a:latin typeface="+mj-lt"/>
                <a:ea typeface="ArialUnicodeMS" panose="020B0604020202020204" pitchFamily="34" charset="-128"/>
              </a:rPr>
              <a:t>Warng</a:t>
            </a:r>
            <a:r>
              <a:rPr lang="en-SG" sz="1000" dirty="0">
                <a:effectLst/>
                <a:latin typeface="+mj-lt"/>
                <a:ea typeface="ArialUnicodeMS" panose="020B0604020202020204" pitchFamily="34" charset="-128"/>
              </a:rPr>
              <a:t> </a:t>
            </a:r>
            <a:r>
              <a:rPr lang="en-SG" sz="1000" dirty="0" err="1">
                <a:effectLst/>
                <a:latin typeface="+mj-lt"/>
                <a:ea typeface="ArialUnicodeMS" panose="020B0604020202020204" pitchFamily="34" charset="-128"/>
              </a:rPr>
              <a:t>Perng</a:t>
            </a:r>
            <a:r>
              <a:rPr lang="en-SG" sz="1000" dirty="0">
                <a:effectLst/>
                <a:latin typeface="+mj-lt"/>
                <a:ea typeface="ArialUnicodeMS" panose="020B0604020202020204" pitchFamily="34" charset="-128"/>
              </a:rPr>
              <a:t> (Steve), MD, PhD, Borja G. </a:t>
            </a:r>
            <a:r>
              <a:rPr lang="en-SG" sz="1000" dirty="0" err="1">
                <a:effectLst/>
                <a:latin typeface="+mj-lt"/>
                <a:ea typeface="ArialUnicodeMS" panose="020B0604020202020204" pitchFamily="34" charset="-128"/>
              </a:rPr>
              <a:t>Cosio</a:t>
            </a:r>
            <a:r>
              <a:rPr lang="en-SG" sz="1000" dirty="0">
                <a:effectLst/>
                <a:latin typeface="+mj-lt"/>
                <a:ea typeface="ArialUnicodeMS" panose="020B0604020202020204" pitchFamily="34" charset="-128"/>
              </a:rPr>
              <a:t>, MD, PhD, Luis Perez-de-</a:t>
            </a:r>
            <a:r>
              <a:rPr lang="en-SG" sz="1000" dirty="0" err="1">
                <a:effectLst/>
                <a:latin typeface="+mj-lt"/>
                <a:ea typeface="ArialUnicodeMS" panose="020B0604020202020204" pitchFamily="34" charset="-128"/>
              </a:rPr>
              <a:t>Llano,MD</a:t>
            </a:r>
            <a:r>
              <a:rPr lang="en-SG" sz="1000" dirty="0">
                <a:effectLst/>
                <a:latin typeface="+mj-lt"/>
                <a:ea typeface="ArialUnicodeMS" panose="020B0604020202020204" pitchFamily="34" charset="-128"/>
              </a:rPr>
              <a:t>, PhD, Riyad Al-</a:t>
            </a:r>
            <a:r>
              <a:rPr lang="en-SG" sz="1000" dirty="0" err="1">
                <a:effectLst/>
                <a:latin typeface="+mj-lt"/>
                <a:ea typeface="ArialUnicodeMS" panose="020B0604020202020204" pitchFamily="34" charset="-128"/>
              </a:rPr>
              <a:t>Lehebi</a:t>
            </a:r>
            <a:r>
              <a:rPr lang="en-SG" sz="1000" dirty="0">
                <a:effectLst/>
                <a:latin typeface="+mj-lt"/>
                <a:ea typeface="ArialUnicodeMS" panose="020B0604020202020204" pitchFamily="34" charset="-128"/>
              </a:rPr>
              <a:t>, MD, FRCPC, </a:t>
            </a:r>
            <a:r>
              <a:rPr lang="en-SG" sz="1000" dirty="0" err="1">
                <a:effectLst/>
                <a:latin typeface="+mj-lt"/>
                <a:ea typeface="ArialUnicodeMS" panose="020B0604020202020204" pitchFamily="34" charset="-128"/>
              </a:rPr>
              <a:t>Désirée</a:t>
            </a:r>
            <a:r>
              <a:rPr lang="en-SG" sz="1000" dirty="0">
                <a:effectLst/>
                <a:latin typeface="+mj-lt"/>
                <a:ea typeface="ArialUnicodeMS" panose="020B0604020202020204" pitchFamily="34" charset="-128"/>
              </a:rPr>
              <a:t> </a:t>
            </a:r>
            <a:r>
              <a:rPr lang="en-SG" sz="1000" dirty="0" err="1">
                <a:effectLst/>
                <a:latin typeface="+mj-lt"/>
                <a:ea typeface="ArialUnicodeMS" panose="020B0604020202020204" pitchFamily="34" charset="-128"/>
              </a:rPr>
              <a:t>Larenas-Linnemann</a:t>
            </a:r>
            <a:r>
              <a:rPr lang="en-SG" sz="1000" dirty="0">
                <a:effectLst/>
                <a:latin typeface="+mj-lt"/>
                <a:ea typeface="ArialUnicodeMS" panose="020B0604020202020204" pitchFamily="34" charset="-128"/>
              </a:rPr>
              <a:t>, MD, FAAAAI, </a:t>
            </a:r>
            <a:r>
              <a:rPr lang="en-SG" sz="1000" dirty="0" err="1">
                <a:effectLst/>
                <a:latin typeface="+mj-lt"/>
                <a:ea typeface="ArialUnicodeMS" panose="020B0604020202020204" pitchFamily="34" charset="-128"/>
              </a:rPr>
              <a:t>Dist.Intl.FACAAI</a:t>
            </a:r>
            <a:r>
              <a:rPr lang="en-SG" sz="1000" dirty="0">
                <a:effectLst/>
                <a:latin typeface="+mj-lt"/>
                <a:ea typeface="ArialUnicodeMS" panose="020B0604020202020204" pitchFamily="34" charset="-128"/>
              </a:rPr>
              <a:t>, Mona Al-Ahmad, MD, FRCPC, Chin Kook Rhee, MD, PhD, Takashi Iwanaga, MD, PhD, Enrico </a:t>
            </a:r>
            <a:r>
              <a:rPr lang="en-SG" sz="1000" dirty="0" err="1">
                <a:effectLst/>
                <a:latin typeface="+mj-lt"/>
                <a:ea typeface="ArialUnicodeMS" panose="020B0604020202020204" pitchFamily="34" charset="-128"/>
              </a:rPr>
              <a:t>Heffler</a:t>
            </a:r>
            <a:r>
              <a:rPr lang="en-SG" sz="1000" dirty="0">
                <a:effectLst/>
                <a:latin typeface="+mj-lt"/>
                <a:ea typeface="ArialUnicodeMS" panose="020B0604020202020204" pitchFamily="34" charset="-128"/>
              </a:rPr>
              <a:t>, MD, PhD, Giorgio Walter </a:t>
            </a:r>
            <a:r>
              <a:rPr lang="en-SG" sz="1000" dirty="0" err="1">
                <a:effectLst/>
                <a:latin typeface="+mj-lt"/>
                <a:ea typeface="ArialUnicodeMS" panose="020B0604020202020204" pitchFamily="34" charset="-128"/>
              </a:rPr>
              <a:t>Canonica</a:t>
            </a:r>
            <a:r>
              <a:rPr lang="en-SG" sz="1000" dirty="0">
                <a:effectLst/>
                <a:latin typeface="+mj-lt"/>
                <a:ea typeface="ArialUnicodeMS" panose="020B0604020202020204" pitchFamily="34" charset="-128"/>
              </a:rPr>
              <a:t>, MD, Richard Costello, MB, MD, FRCPI, Nikolaos G. Papadopoulos, MD, PhD, FRCP, Andriana I. </a:t>
            </a:r>
            <a:r>
              <a:rPr lang="en-SG" sz="1000" dirty="0" err="1">
                <a:effectLst/>
                <a:latin typeface="+mj-lt"/>
                <a:ea typeface="ArialUnicodeMS" panose="020B0604020202020204" pitchFamily="34" charset="-128"/>
              </a:rPr>
              <a:t>Papaioannou</a:t>
            </a:r>
            <a:r>
              <a:rPr lang="en-SG" sz="1000" dirty="0">
                <a:effectLst/>
                <a:latin typeface="+mj-lt"/>
                <a:ea typeface="ArialUnicodeMS" panose="020B0604020202020204" pitchFamily="34" charset="-128"/>
              </a:rPr>
              <a:t>, MD, PhD, Celeste M. </a:t>
            </a:r>
            <a:r>
              <a:rPr lang="en-SG" sz="1000" dirty="0" err="1">
                <a:effectLst/>
                <a:latin typeface="+mj-lt"/>
                <a:ea typeface="ArialUnicodeMS" panose="020B0604020202020204" pitchFamily="34" charset="-128"/>
              </a:rPr>
              <a:t>Porsbjerg</a:t>
            </a:r>
            <a:r>
              <a:rPr lang="en-SG" sz="1000" dirty="0">
                <a:effectLst/>
                <a:latin typeface="+mj-lt"/>
                <a:ea typeface="ArialUnicodeMS" panose="020B0604020202020204" pitchFamily="34" charset="-128"/>
              </a:rPr>
              <a:t>, MD, PhD, Carlos A. Torres-Duque, MD, George C. Christoff, MD, PhD, MPH, Todor A. Popov, MD, PhD, Mark Hew, MBBS, PhD, FRACP, Matthew Peters, MD, PhD, Peter G. Gibson, MBBS, FRACP, Jorge </a:t>
            </a:r>
            <a:r>
              <a:rPr lang="en-SG" sz="1000" dirty="0" err="1">
                <a:effectLst/>
                <a:latin typeface="+mj-lt"/>
                <a:ea typeface="ArialUnicodeMS" panose="020B0604020202020204" pitchFamily="34" charset="-128"/>
              </a:rPr>
              <a:t>Maspero</a:t>
            </a:r>
            <a:r>
              <a:rPr lang="en-SG" sz="1000" dirty="0">
                <a:effectLst/>
                <a:latin typeface="+mj-lt"/>
                <a:ea typeface="ArialUnicodeMS" panose="020B0604020202020204" pitchFamily="34" charset="-128"/>
              </a:rPr>
              <a:t>, PhD, Celine Bergeron, MD, FRCPC, MSc, </a:t>
            </a:r>
            <a:r>
              <a:rPr lang="en-SG" sz="1000" dirty="0" err="1">
                <a:effectLst/>
                <a:latin typeface="+mj-lt"/>
                <a:ea typeface="ArialUnicodeMS" panose="020B0604020202020204" pitchFamily="34" charset="-128"/>
              </a:rPr>
              <a:t>Saraid</a:t>
            </a:r>
            <a:r>
              <a:rPr lang="en-SG" sz="1000" dirty="0">
                <a:effectLst/>
                <a:latin typeface="+mj-lt"/>
                <a:ea typeface="ArialUnicodeMS" panose="020B0604020202020204" pitchFamily="34" charset="-128"/>
              </a:rPr>
              <a:t> Cerda, MD, Elvia Angelica Contreras Contreras, MD, </a:t>
            </a:r>
            <a:r>
              <a:rPr lang="en-SG" sz="1000" dirty="0" err="1">
                <a:effectLst/>
                <a:latin typeface="+mj-lt"/>
                <a:ea typeface="ArialUnicodeMS" panose="020B0604020202020204" pitchFamily="34" charset="-128"/>
              </a:rPr>
              <a:t>Wenjia</a:t>
            </a:r>
            <a:r>
              <a:rPr lang="en-SG" sz="1000" dirty="0">
                <a:effectLst/>
                <a:latin typeface="+mj-lt"/>
                <a:ea typeface="ArialUnicodeMS" panose="020B0604020202020204" pitchFamily="34" charset="-128"/>
              </a:rPr>
              <a:t> Chen, PhD, Mohsen </a:t>
            </a:r>
            <a:r>
              <a:rPr lang="en-SG" sz="1000" dirty="0" err="1">
                <a:effectLst/>
                <a:latin typeface="+mj-lt"/>
                <a:ea typeface="ArialUnicodeMS" panose="020B0604020202020204" pitchFamily="34" charset="-128"/>
              </a:rPr>
              <a:t>Sadatsafavi</a:t>
            </a:r>
            <a:r>
              <a:rPr lang="en-SG" sz="1000" dirty="0">
                <a:effectLst/>
                <a:latin typeface="+mj-lt"/>
                <a:ea typeface="ArialUnicodeMS" panose="020B0604020202020204" pitchFamily="34" charset="-128"/>
              </a:rPr>
              <a:t>, MD, PhD </a:t>
            </a:r>
            <a:endParaRPr lang="en-SG" sz="1000" dirty="0">
              <a:latin typeface="+mj-lt"/>
            </a:endParaRPr>
          </a:p>
        </p:txBody>
      </p:sp>
      <p:sp>
        <p:nvSpPr>
          <p:cNvPr id="100" name="Google Shape;100;p20"/>
          <p:cNvSpPr txBox="1">
            <a:spLocks noGrp="1"/>
          </p:cNvSpPr>
          <p:nvPr>
            <p:ph type="ctrTitle"/>
          </p:nvPr>
        </p:nvSpPr>
        <p:spPr>
          <a:xfrm>
            <a:off x="278524" y="2804236"/>
            <a:ext cx="11634951" cy="1470025"/>
          </a:xfrm>
          <a:prstGeom prst="rect">
            <a:avLst/>
          </a:prstGeom>
          <a:noFill/>
          <a:ln>
            <a:noFill/>
          </a:ln>
        </p:spPr>
        <p:txBody>
          <a:bodyPr spcFirstLastPara="1" wrap="square" lIns="0" tIns="60933" rIns="121900" bIns="0" anchor="ctr" anchorCtr="0">
            <a:noAutofit/>
          </a:bodyPr>
          <a:lstStyle/>
          <a:p>
            <a:r>
              <a:rPr lang="en-SG" sz="3000" dirty="0">
                <a:effectLst/>
                <a:latin typeface="+mj-lt"/>
                <a:ea typeface="ArialUnicodeMS" panose="020B0604020202020204" pitchFamily="34" charset="-128"/>
              </a:rPr>
              <a:t>International </a:t>
            </a:r>
            <a:r>
              <a:rPr lang="en-SG" sz="3000" dirty="0">
                <a:latin typeface="+mj-lt"/>
                <a:ea typeface="ArialUnicodeMS" panose="020B0604020202020204" pitchFamily="34" charset="-128"/>
              </a:rPr>
              <a:t>V</a:t>
            </a:r>
            <a:r>
              <a:rPr lang="en-SG" sz="3000" dirty="0">
                <a:effectLst/>
                <a:latin typeface="+mj-lt"/>
                <a:ea typeface="ArialUnicodeMS" panose="020B0604020202020204" pitchFamily="34" charset="-128"/>
              </a:rPr>
              <a:t>ariation in Severe </a:t>
            </a:r>
            <a:r>
              <a:rPr lang="en-SG" sz="3000" dirty="0">
                <a:latin typeface="+mj-lt"/>
                <a:ea typeface="ArialUnicodeMS" panose="020B0604020202020204" pitchFamily="34" charset="-128"/>
              </a:rPr>
              <a:t>E</a:t>
            </a:r>
            <a:r>
              <a:rPr lang="en-SG" sz="3000" dirty="0">
                <a:effectLst/>
                <a:latin typeface="+mj-lt"/>
                <a:ea typeface="ArialUnicodeMS" panose="020B0604020202020204" pitchFamily="34" charset="-128"/>
              </a:rPr>
              <a:t>xacerbation </a:t>
            </a:r>
            <a:r>
              <a:rPr lang="en-SG" sz="3000" dirty="0">
                <a:latin typeface="+mj-lt"/>
                <a:ea typeface="ArialUnicodeMS" panose="020B0604020202020204" pitchFamily="34" charset="-128"/>
              </a:rPr>
              <a:t>R</a:t>
            </a:r>
            <a:r>
              <a:rPr lang="en-SG" sz="3000" dirty="0">
                <a:effectLst/>
                <a:latin typeface="+mj-lt"/>
                <a:ea typeface="ArialUnicodeMS" panose="020B0604020202020204" pitchFamily="34" charset="-128"/>
              </a:rPr>
              <a:t>ates in Patients with Severe </a:t>
            </a:r>
            <a:r>
              <a:rPr lang="en-SG" sz="3000" dirty="0">
                <a:latin typeface="+mj-lt"/>
                <a:ea typeface="ArialUnicodeMS" panose="020B0604020202020204" pitchFamily="34" charset="-128"/>
              </a:rPr>
              <a:t>A</a:t>
            </a:r>
            <a:r>
              <a:rPr lang="en-SG" sz="3000" dirty="0">
                <a:effectLst/>
                <a:latin typeface="+mj-lt"/>
                <a:ea typeface="ArialUnicodeMS" panose="020B0604020202020204" pitchFamily="34" charset="-128"/>
              </a:rPr>
              <a:t>sthma </a:t>
            </a:r>
            <a:endParaRPr lang="en-SG" sz="30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400" y="285077"/>
            <a:ext cx="8155364" cy="423981"/>
          </a:xfrm>
        </p:spPr>
        <p:txBody>
          <a:bodyPr>
            <a:noAutofit/>
          </a:bodyPr>
          <a:lstStyle/>
          <a:p>
            <a:r>
              <a:rPr lang="en-US" sz="2800" b="1" dirty="0">
                <a:solidFill>
                  <a:schemeClr val="tx2">
                    <a:lumMod val="75000"/>
                    <a:lumOff val="25000"/>
                  </a:schemeClr>
                </a:solidFill>
              </a:rPr>
              <a:t>Aim and Methods</a:t>
            </a:r>
          </a:p>
        </p:txBody>
      </p:sp>
      <p:sp>
        <p:nvSpPr>
          <p:cNvPr id="8" name="Rounded Rectangle 7">
            <a:extLst>
              <a:ext uri="{FF2B5EF4-FFF2-40B4-BE49-F238E27FC236}">
                <a16:creationId xmlns:a16="http://schemas.microsoft.com/office/drawing/2014/main" id="{4795B049-8F2B-FF05-6E0C-F47469A0469F}"/>
              </a:ext>
            </a:extLst>
          </p:cNvPr>
          <p:cNvSpPr/>
          <p:nvPr/>
        </p:nvSpPr>
        <p:spPr>
          <a:xfrm>
            <a:off x="279397" y="1324568"/>
            <a:ext cx="2604655" cy="48032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a:t>Rationale</a:t>
            </a:r>
            <a:r>
              <a:rPr lang="en-US" dirty="0"/>
              <a:t> </a:t>
            </a:r>
          </a:p>
        </p:txBody>
      </p:sp>
      <p:sp>
        <p:nvSpPr>
          <p:cNvPr id="12" name="TextBox 11">
            <a:extLst>
              <a:ext uri="{FF2B5EF4-FFF2-40B4-BE49-F238E27FC236}">
                <a16:creationId xmlns:a16="http://schemas.microsoft.com/office/drawing/2014/main" id="{8E51C7E6-BD16-2EA9-4086-AE4FD21B0E30}"/>
              </a:ext>
            </a:extLst>
          </p:cNvPr>
          <p:cNvSpPr txBox="1"/>
          <p:nvPr/>
        </p:nvSpPr>
        <p:spPr>
          <a:xfrm>
            <a:off x="279397" y="1962535"/>
            <a:ext cx="7299037" cy="584775"/>
          </a:xfrm>
          <a:prstGeom prst="rect">
            <a:avLst/>
          </a:prstGeom>
          <a:noFill/>
        </p:spPr>
        <p:txBody>
          <a:bodyPr wrap="square">
            <a:spAutoFit/>
          </a:bodyPr>
          <a:lstStyle/>
          <a:p>
            <a:r>
              <a:rPr lang="en-SG" sz="1600" dirty="0">
                <a:effectLst/>
                <a:latin typeface="Calibri" panose="020F0502020204030204" pitchFamily="34" charset="0"/>
                <a:cs typeface="Calibri" panose="020F0502020204030204" pitchFamily="34" charset="0"/>
              </a:rPr>
              <a:t>Exacerbation frequency strongly influences treatment choices in patients with severe asthma, </a:t>
            </a:r>
            <a:r>
              <a:rPr lang="en-SG" sz="1600" b="0" i="0" dirty="0">
                <a:effectLst/>
                <a:latin typeface="Calibri" panose="020F0502020204030204" pitchFamily="34" charset="0"/>
                <a:cs typeface="Calibri" panose="020F0502020204030204" pitchFamily="34" charset="0"/>
              </a:rPr>
              <a:t>but the rate of exacerbations varies across countries.</a:t>
            </a:r>
            <a:endParaRPr lang="en-SG" sz="1600" dirty="0">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B376A09D-7034-3F82-0591-3344176C2713}"/>
              </a:ext>
            </a:extLst>
          </p:cNvPr>
          <p:cNvSpPr txBox="1"/>
          <p:nvPr/>
        </p:nvSpPr>
        <p:spPr>
          <a:xfrm>
            <a:off x="279398" y="3350756"/>
            <a:ext cx="7479145" cy="584775"/>
          </a:xfrm>
          <a:prstGeom prst="rect">
            <a:avLst/>
          </a:prstGeom>
          <a:noFill/>
        </p:spPr>
        <p:txBody>
          <a:bodyPr wrap="square">
            <a:spAutoFit/>
          </a:bodyPr>
          <a:lstStyle/>
          <a:p>
            <a:r>
              <a:rPr lang="en-SG" sz="1600" dirty="0">
                <a:effectLst/>
                <a:latin typeface="Calibri" panose="020F0502020204030204" pitchFamily="34" charset="0"/>
              </a:rPr>
              <a:t>To examine the extent of the variability of exacerbations rate across countries and its implications in disease management. </a:t>
            </a:r>
            <a:endParaRPr lang="en-SG" sz="1600" dirty="0"/>
          </a:p>
        </p:txBody>
      </p:sp>
      <p:sp>
        <p:nvSpPr>
          <p:cNvPr id="16" name="TextBox 15">
            <a:extLst>
              <a:ext uri="{FF2B5EF4-FFF2-40B4-BE49-F238E27FC236}">
                <a16:creationId xmlns:a16="http://schemas.microsoft.com/office/drawing/2014/main" id="{2FFD83FB-3836-3C01-94F9-56428C00AE88}"/>
              </a:ext>
            </a:extLst>
          </p:cNvPr>
          <p:cNvSpPr txBox="1"/>
          <p:nvPr/>
        </p:nvSpPr>
        <p:spPr>
          <a:xfrm>
            <a:off x="234105" y="4758248"/>
            <a:ext cx="7299036" cy="1323439"/>
          </a:xfrm>
          <a:prstGeom prst="rect">
            <a:avLst/>
          </a:prstGeom>
          <a:noFill/>
        </p:spPr>
        <p:txBody>
          <a:bodyPr wrap="square">
            <a:spAutoFit/>
          </a:bodyPr>
          <a:lstStyle/>
          <a:p>
            <a:pPr marL="285750" indent="-285750" algn="just">
              <a:buFont typeface="Arial" panose="020B0604020202020204" pitchFamily="34" charset="0"/>
              <a:buChar char="•"/>
            </a:pPr>
            <a:r>
              <a:rPr lang="en-SG" sz="1600" b="1" dirty="0">
                <a:latin typeface="Calibri" panose="020F0502020204030204" pitchFamily="34" charset="0"/>
              </a:rPr>
              <a:t>D</a:t>
            </a:r>
            <a:r>
              <a:rPr lang="en-SG" sz="1600" b="1" dirty="0">
                <a:effectLst/>
                <a:latin typeface="Calibri" panose="020F0502020204030204" pitchFamily="34" charset="0"/>
              </a:rPr>
              <a:t>ata source: </a:t>
            </a:r>
            <a:r>
              <a:rPr lang="en-SG" sz="1600" dirty="0">
                <a:effectLst/>
                <a:latin typeface="Calibri" panose="020F0502020204030204" pitchFamily="34" charset="0"/>
              </a:rPr>
              <a:t>The International Severe Asthma Registry (ISAR).</a:t>
            </a:r>
          </a:p>
          <a:p>
            <a:pPr marL="285750" indent="-285750" algn="just">
              <a:buFont typeface="Arial" panose="020B0604020202020204" pitchFamily="34" charset="0"/>
              <a:buChar char="•"/>
            </a:pPr>
            <a:r>
              <a:rPr lang="en-SG" sz="1600" b="1" dirty="0">
                <a:effectLst/>
                <a:latin typeface="Calibri" panose="020F0502020204030204" pitchFamily="34" charset="0"/>
                <a:cs typeface="Calibri" panose="020F0502020204030204" pitchFamily="34" charset="0"/>
              </a:rPr>
              <a:t>Study population: </a:t>
            </a:r>
            <a:r>
              <a:rPr lang="en-SG" sz="1600" dirty="0">
                <a:latin typeface="Calibri" panose="020F0502020204030204" pitchFamily="34" charset="0"/>
                <a:cs typeface="Calibri" panose="020F0502020204030204" pitchFamily="34" charset="0"/>
              </a:rPr>
              <a:t>P</a:t>
            </a:r>
            <a:r>
              <a:rPr lang="en-SG" sz="1600" b="0" i="0" dirty="0">
                <a:effectLst/>
                <a:latin typeface="Calibri" panose="020F0502020204030204" pitchFamily="34" charset="0"/>
                <a:cs typeface="Calibri" panose="020F0502020204030204" pitchFamily="34" charset="0"/>
              </a:rPr>
              <a:t>atients ≥ 18 years of age who did not initiate any biologics before baseline visit.</a:t>
            </a:r>
          </a:p>
          <a:p>
            <a:pPr marL="285750" indent="-285750" algn="just">
              <a:buFont typeface="Arial" panose="020B0604020202020204" pitchFamily="34" charset="0"/>
              <a:buChar char="•"/>
            </a:pPr>
            <a:r>
              <a:rPr lang="en-SG" sz="1600" b="1" i="0" dirty="0">
                <a:effectLst/>
                <a:latin typeface="Calibri" panose="020F0502020204030204" pitchFamily="34" charset="0"/>
                <a:cs typeface="Calibri" panose="020F0502020204030204" pitchFamily="34" charset="0"/>
              </a:rPr>
              <a:t>St</a:t>
            </a:r>
            <a:r>
              <a:rPr lang="en-SG" sz="1600" b="1" dirty="0">
                <a:latin typeface="Calibri" panose="020F0502020204030204" pitchFamily="34" charset="0"/>
                <a:cs typeface="Calibri" panose="020F0502020204030204" pitchFamily="34" charset="0"/>
              </a:rPr>
              <a:t>atistical analyses: </a:t>
            </a:r>
            <a:r>
              <a:rPr lang="en-SG" sz="1600" dirty="0">
                <a:latin typeface="Calibri" panose="020F0502020204030204" pitchFamily="34" charset="0"/>
                <a:cs typeface="Calibri" panose="020F0502020204030204" pitchFamily="34" charset="0"/>
              </a:rPr>
              <a:t>N</a:t>
            </a:r>
            <a:r>
              <a:rPr lang="en-SG" sz="1600" b="0" i="0" dirty="0">
                <a:effectLst/>
                <a:latin typeface="Calibri" panose="020F0502020204030204" pitchFamily="34" charset="0"/>
                <a:cs typeface="Calibri" panose="020F0502020204030204" pitchFamily="34" charset="0"/>
              </a:rPr>
              <a:t>egative binomial models to estimate country-specific severe exacerbation rates during 365 days of follow-up in naïve and adjusted models.</a:t>
            </a:r>
            <a:endParaRPr lang="en-SG" sz="1600" dirty="0">
              <a:effectLst/>
              <a:latin typeface="Calibri" panose="020F0502020204030204" pitchFamily="34" charset="0"/>
              <a:cs typeface="Calibri" panose="020F0502020204030204" pitchFamily="34" charset="0"/>
            </a:endParaRPr>
          </a:p>
        </p:txBody>
      </p:sp>
      <p:pic>
        <p:nvPicPr>
          <p:cNvPr id="1026" name="Picture 2" descr="Figure thumbnail gr1">
            <a:extLst>
              <a:ext uri="{FF2B5EF4-FFF2-40B4-BE49-F238E27FC236}">
                <a16:creationId xmlns:a16="http://schemas.microsoft.com/office/drawing/2014/main" id="{52DFA928-590F-6C70-F4C8-6095D3E793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8377" y="1857970"/>
            <a:ext cx="3453245" cy="3732295"/>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a:extLst>
              <a:ext uri="{FF2B5EF4-FFF2-40B4-BE49-F238E27FC236}">
                <a16:creationId xmlns:a16="http://schemas.microsoft.com/office/drawing/2014/main" id="{B649E8AB-CB68-2321-F9D1-A0A8149BB641}"/>
              </a:ext>
            </a:extLst>
          </p:cNvPr>
          <p:cNvSpPr/>
          <p:nvPr/>
        </p:nvSpPr>
        <p:spPr>
          <a:xfrm>
            <a:off x="8950036" y="6222833"/>
            <a:ext cx="3012115" cy="5715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D55BF44-A16B-EC6B-0A32-1AFA0F5712C8}"/>
              </a:ext>
            </a:extLst>
          </p:cNvPr>
          <p:cNvSpPr txBox="1"/>
          <p:nvPr/>
        </p:nvSpPr>
        <p:spPr>
          <a:xfrm>
            <a:off x="8434764" y="5747678"/>
            <a:ext cx="3200472" cy="523220"/>
          </a:xfrm>
          <a:prstGeom prst="rect">
            <a:avLst/>
          </a:prstGeom>
          <a:noFill/>
        </p:spPr>
        <p:txBody>
          <a:bodyPr wrap="square">
            <a:spAutoFit/>
          </a:bodyPr>
          <a:lstStyle/>
          <a:p>
            <a:pPr algn="ctr"/>
            <a:r>
              <a:rPr lang="en-SG" sz="1400" b="1" i="0" dirty="0">
                <a:effectLst/>
                <a:latin typeface="Calibri" panose="020F0502020204030204" pitchFamily="34" charset="0"/>
                <a:cs typeface="Calibri" panose="020F0502020204030204" pitchFamily="34" charset="0"/>
              </a:rPr>
              <a:t>Flow diagram of the International Severe Asthma Registry cohort</a:t>
            </a:r>
            <a:endParaRPr lang="en-US" sz="1400" dirty="0">
              <a:latin typeface="Calibri" panose="020F0502020204030204" pitchFamily="34" charset="0"/>
              <a:cs typeface="Calibri" panose="020F0502020204030204" pitchFamily="34" charset="0"/>
            </a:endParaRPr>
          </a:p>
        </p:txBody>
      </p:sp>
      <p:pic>
        <p:nvPicPr>
          <p:cNvPr id="26" name="Picture 25" descr="A logo with a blue and orange color&#10;&#10;Description automatically generated">
            <a:extLst>
              <a:ext uri="{FF2B5EF4-FFF2-40B4-BE49-F238E27FC236}">
                <a16:creationId xmlns:a16="http://schemas.microsoft.com/office/drawing/2014/main" id="{0F9BCBC4-5FFC-B3C5-B368-25B7CF87B6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45542" y="1324568"/>
            <a:ext cx="1165485" cy="434200"/>
          </a:xfrm>
          <a:prstGeom prst="rect">
            <a:avLst/>
          </a:prstGeom>
        </p:spPr>
      </p:pic>
      <p:sp>
        <p:nvSpPr>
          <p:cNvPr id="29" name="Rounded Rectangle 28">
            <a:extLst>
              <a:ext uri="{FF2B5EF4-FFF2-40B4-BE49-F238E27FC236}">
                <a16:creationId xmlns:a16="http://schemas.microsoft.com/office/drawing/2014/main" id="{EC7B370B-E471-1B89-1B64-BC9199F3458A}"/>
              </a:ext>
            </a:extLst>
          </p:cNvPr>
          <p:cNvSpPr/>
          <p:nvPr/>
        </p:nvSpPr>
        <p:spPr>
          <a:xfrm>
            <a:off x="279398" y="2741635"/>
            <a:ext cx="2604655" cy="48032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a:t>Aim</a:t>
            </a:r>
            <a:r>
              <a:rPr lang="en-US" dirty="0"/>
              <a:t> </a:t>
            </a:r>
          </a:p>
        </p:txBody>
      </p:sp>
      <p:sp>
        <p:nvSpPr>
          <p:cNvPr id="30" name="Rounded Rectangle 29">
            <a:extLst>
              <a:ext uri="{FF2B5EF4-FFF2-40B4-BE49-F238E27FC236}">
                <a16:creationId xmlns:a16="http://schemas.microsoft.com/office/drawing/2014/main" id="{802833A0-B685-D5E1-F9FF-FE345EAD654B}"/>
              </a:ext>
            </a:extLst>
          </p:cNvPr>
          <p:cNvSpPr/>
          <p:nvPr/>
        </p:nvSpPr>
        <p:spPr>
          <a:xfrm>
            <a:off x="279398" y="4159446"/>
            <a:ext cx="2604655" cy="48032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a:t>Methods</a:t>
            </a: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80AB6C-C17A-09C1-F078-8FA12002BE7F}"/>
              </a:ext>
            </a:extLst>
          </p:cNvPr>
          <p:cNvSpPr/>
          <p:nvPr/>
        </p:nvSpPr>
        <p:spPr>
          <a:xfrm>
            <a:off x="8950036" y="6222833"/>
            <a:ext cx="3012115" cy="5715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Figure thumbnail gr2">
            <a:extLst>
              <a:ext uri="{FF2B5EF4-FFF2-40B4-BE49-F238E27FC236}">
                <a16:creationId xmlns:a16="http://schemas.microsoft.com/office/drawing/2014/main" id="{1E5BAC80-72B1-4E92-E73D-3DA212D432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247" y="1940963"/>
            <a:ext cx="4420506" cy="4432819"/>
          </a:xfrm>
          <a:prstGeom prst="rect">
            <a:avLst/>
          </a:prstGeom>
          <a:noFill/>
          <a:extLst>
            <a:ext uri="{909E8E84-426E-40DD-AFC4-6F175D3DCCD1}">
              <a14:hiddenFill xmlns:a14="http://schemas.microsoft.com/office/drawing/2010/main">
                <a:solidFill>
                  <a:srgbClr val="FFFFFF"/>
                </a:solidFill>
              </a14:hiddenFill>
            </a:ext>
          </a:extLst>
        </p:spPr>
      </p:pic>
      <p:sp>
        <p:nvSpPr>
          <p:cNvPr id="10" name="标题 1">
            <a:extLst>
              <a:ext uri="{FF2B5EF4-FFF2-40B4-BE49-F238E27FC236}">
                <a16:creationId xmlns:a16="http://schemas.microsoft.com/office/drawing/2014/main" id="{23221693-758F-8290-0C78-A98773D41C31}"/>
              </a:ext>
            </a:extLst>
          </p:cNvPr>
          <p:cNvSpPr>
            <a:spLocks noGrp="1"/>
          </p:cNvSpPr>
          <p:nvPr>
            <p:ph type="title"/>
          </p:nvPr>
        </p:nvSpPr>
        <p:spPr>
          <a:xfrm>
            <a:off x="252467" y="269045"/>
            <a:ext cx="10873509" cy="423981"/>
          </a:xfrm>
        </p:spPr>
        <p:txBody>
          <a:bodyPr>
            <a:noAutofit/>
          </a:bodyPr>
          <a:lstStyle/>
          <a:p>
            <a:r>
              <a:rPr lang="en-SG" sz="2800" b="1" dirty="0">
                <a:solidFill>
                  <a:srgbClr val="002060"/>
                </a:solidFill>
                <a:effectLst/>
                <a:ea typeface="DengXian" panose="02010600030101010101" pitchFamily="2" charset="-122"/>
                <a:cs typeface="Times New Roman" panose="02020603050405020304" pitchFamily="18" charset="0"/>
              </a:rPr>
              <a:t>Large betw</a:t>
            </a:r>
            <a:r>
              <a:rPr lang="en-SG" sz="2800" b="1" dirty="0">
                <a:solidFill>
                  <a:srgbClr val="002060"/>
                </a:solidFill>
                <a:ea typeface="DengXian" panose="02010600030101010101" pitchFamily="2" charset="-122"/>
                <a:cs typeface="Times New Roman" panose="02020603050405020304" pitchFamily="18" charset="0"/>
              </a:rPr>
              <a:t>een-country variations</a:t>
            </a:r>
            <a:r>
              <a:rPr lang="en-SG" sz="2800" b="1" dirty="0">
                <a:solidFill>
                  <a:srgbClr val="002060"/>
                </a:solidFill>
                <a:effectLst/>
                <a:ea typeface="DengXian" panose="02010600030101010101" pitchFamily="2" charset="-122"/>
                <a:cs typeface="Times New Roman" panose="02020603050405020304" pitchFamily="18" charset="0"/>
              </a:rPr>
              <a:t> of severe asthma exacerbation rates</a:t>
            </a:r>
            <a:r>
              <a:rPr lang="en-SG" sz="2800" b="1" dirty="0">
                <a:solidFill>
                  <a:srgbClr val="002060"/>
                </a:solidFill>
                <a:effectLst/>
              </a:rPr>
              <a:t> </a:t>
            </a:r>
            <a:endParaRPr lang="en-US" sz="2800" b="1" dirty="0">
              <a:solidFill>
                <a:srgbClr val="002060"/>
              </a:solidFill>
            </a:endParaRPr>
          </a:p>
        </p:txBody>
      </p:sp>
      <p:sp>
        <p:nvSpPr>
          <p:cNvPr id="12" name="TextBox 11">
            <a:extLst>
              <a:ext uri="{FF2B5EF4-FFF2-40B4-BE49-F238E27FC236}">
                <a16:creationId xmlns:a16="http://schemas.microsoft.com/office/drawing/2014/main" id="{76D860C1-DBF3-8495-979A-7413BE1C8101}"/>
              </a:ext>
            </a:extLst>
          </p:cNvPr>
          <p:cNvSpPr txBox="1"/>
          <p:nvPr/>
        </p:nvSpPr>
        <p:spPr>
          <a:xfrm>
            <a:off x="334779" y="1218454"/>
            <a:ext cx="11627371" cy="584775"/>
          </a:xfrm>
          <a:prstGeom prst="rect">
            <a:avLst/>
          </a:prstGeom>
          <a:noFill/>
        </p:spPr>
        <p:txBody>
          <a:bodyPr wrap="square">
            <a:spAutoFit/>
          </a:bodyPr>
          <a:lstStyle/>
          <a:p>
            <a:pPr algn="just"/>
            <a:r>
              <a:rPr lang="en-SG" sz="1600" b="1" i="0" dirty="0">
                <a:effectLst/>
                <a:latin typeface="Calibri" panose="020F0502020204030204" pitchFamily="34" charset="0"/>
                <a:cs typeface="Calibri" panose="020F0502020204030204" pitchFamily="34" charset="0"/>
              </a:rPr>
              <a:t>Estimates of country-specific severe asthma exacerbation rates (per person-years) using the average marginal effect framework for naïve, case mix adjusted (fixed-effect), and case mix and sampling adjusted (random-effects) models. </a:t>
            </a:r>
            <a:endParaRPr lang="en-US" sz="1600" dirty="0">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64A6C5C6-E4F7-7CB6-6B6F-913231D50422}"/>
              </a:ext>
            </a:extLst>
          </p:cNvPr>
          <p:cNvSpPr txBox="1"/>
          <p:nvPr/>
        </p:nvSpPr>
        <p:spPr>
          <a:xfrm>
            <a:off x="47469" y="6579586"/>
            <a:ext cx="6100996" cy="276999"/>
          </a:xfrm>
          <a:prstGeom prst="rect">
            <a:avLst/>
          </a:prstGeom>
          <a:noFill/>
        </p:spPr>
        <p:txBody>
          <a:bodyPr wrap="square">
            <a:spAutoFit/>
          </a:bodyPr>
          <a:lstStyle/>
          <a:p>
            <a:r>
              <a:rPr lang="en-SG" sz="1200" i="0" dirty="0">
                <a:solidFill>
                  <a:schemeClr val="bg1">
                    <a:lumMod val="65000"/>
                  </a:schemeClr>
                </a:solidFill>
                <a:effectLst/>
                <a:latin typeface="Calibri" panose="020F0502020204030204" pitchFamily="34" charset="0"/>
                <a:cs typeface="Calibri" panose="020F0502020204030204" pitchFamily="34" charset="0"/>
              </a:rPr>
              <a:t>UAE = United Arab Emirates; UK = United Kingdom; USA = United States.</a:t>
            </a:r>
            <a:endParaRPr lang="en-US" sz="1200" dirty="0">
              <a:solidFill>
                <a:schemeClr val="bg1">
                  <a:lumMod val="65000"/>
                </a:schemeClr>
              </a:solidFill>
            </a:endParaRPr>
          </a:p>
        </p:txBody>
      </p:sp>
      <p:sp>
        <p:nvSpPr>
          <p:cNvPr id="15" name="Rounded Rectangle 14">
            <a:extLst>
              <a:ext uri="{FF2B5EF4-FFF2-40B4-BE49-F238E27FC236}">
                <a16:creationId xmlns:a16="http://schemas.microsoft.com/office/drawing/2014/main" id="{4E37C2B9-BEEC-CD03-A572-347BB874CB94}"/>
              </a:ext>
            </a:extLst>
          </p:cNvPr>
          <p:cNvSpPr/>
          <p:nvPr/>
        </p:nvSpPr>
        <p:spPr>
          <a:xfrm>
            <a:off x="5689222" y="2587615"/>
            <a:ext cx="2883524" cy="6118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a:t>Findings</a:t>
            </a:r>
            <a:endParaRPr lang="en-US" dirty="0"/>
          </a:p>
        </p:txBody>
      </p:sp>
      <p:sp>
        <p:nvSpPr>
          <p:cNvPr id="16" name="TextBox 15">
            <a:extLst>
              <a:ext uri="{FF2B5EF4-FFF2-40B4-BE49-F238E27FC236}">
                <a16:creationId xmlns:a16="http://schemas.microsoft.com/office/drawing/2014/main" id="{50189032-B259-1940-412B-D3D9B5D49A65}"/>
              </a:ext>
            </a:extLst>
          </p:cNvPr>
          <p:cNvSpPr txBox="1"/>
          <p:nvPr/>
        </p:nvSpPr>
        <p:spPr>
          <a:xfrm>
            <a:off x="5689222" y="3454090"/>
            <a:ext cx="5871407" cy="2031325"/>
          </a:xfrm>
          <a:prstGeom prst="rect">
            <a:avLst/>
          </a:prstGeom>
          <a:noFill/>
        </p:spPr>
        <p:txBody>
          <a:bodyPr wrap="square">
            <a:spAutoFit/>
          </a:bodyPr>
          <a:lstStyle/>
          <a:p>
            <a:pPr marL="285750" indent="-285750">
              <a:buFont typeface="Arial" panose="020B0604020202020204" pitchFamily="34" charset="0"/>
              <a:buChar char="•"/>
            </a:pPr>
            <a:r>
              <a:rPr lang="en-SG" b="1" dirty="0">
                <a:latin typeface="Calibri" panose="020F0502020204030204" pitchFamily="34" charset="0"/>
                <a:cs typeface="Calibri" panose="020F0502020204030204" pitchFamily="34" charset="0"/>
              </a:rPr>
              <a:t>L</a:t>
            </a:r>
            <a:r>
              <a:rPr lang="en-SG" b="1" i="0" dirty="0">
                <a:effectLst/>
                <a:latin typeface="Calibri" panose="020F0502020204030204" pitchFamily="34" charset="0"/>
                <a:cs typeface="Calibri" panose="020F0502020204030204" pitchFamily="34" charset="0"/>
              </a:rPr>
              <a:t>arge between-country variation</a:t>
            </a:r>
            <a:r>
              <a:rPr lang="en-SG" b="0" i="0" dirty="0">
                <a:effectLst/>
                <a:latin typeface="Calibri" panose="020F0502020204030204" pitchFamily="34" charset="0"/>
                <a:cs typeface="Calibri" panose="020F0502020204030204" pitchFamily="34" charset="0"/>
              </a:rPr>
              <a:t> in observed severe exacerbation rate (minimum, 0.04 [Argentina]; maximum, 0.88 [Saudi Arabia]; interquartile range, 0.13-0.54).</a:t>
            </a:r>
          </a:p>
          <a:p>
            <a:pPr marL="285750" indent="-285750">
              <a:buFont typeface="Arial" panose="020B0604020202020204" pitchFamily="34" charset="0"/>
              <a:buChar char="•"/>
            </a:pPr>
            <a:endParaRPr lang="en-SG"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SG" dirty="0">
                <a:latin typeface="Calibri" panose="020F0502020204030204" pitchFamily="34" charset="0"/>
                <a:cs typeface="Calibri" panose="020F0502020204030204" pitchFamily="34" charset="0"/>
              </a:rPr>
              <a:t>R</a:t>
            </a:r>
            <a:r>
              <a:rPr lang="en-SG" b="0" i="0" dirty="0">
                <a:effectLst/>
                <a:latin typeface="Calibri" panose="020F0502020204030204" pitchFamily="34" charset="0"/>
                <a:cs typeface="Calibri" panose="020F0502020204030204" pitchFamily="34" charset="0"/>
              </a:rPr>
              <a:t>emained substantial after adjusting for patient characteristics and sampling variability (interquartile range, 0.16-0.39).</a:t>
            </a:r>
          </a:p>
        </p:txBody>
      </p:sp>
    </p:spTree>
    <p:extLst>
      <p:ext uri="{BB962C8B-B14F-4D97-AF65-F5344CB8AC3E}">
        <p14:creationId xmlns:p14="http://schemas.microsoft.com/office/powerpoint/2010/main" val="1664977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igure thumbnail gr3">
            <a:extLst>
              <a:ext uri="{FF2B5EF4-FFF2-40B4-BE49-F238E27FC236}">
                <a16:creationId xmlns:a16="http://schemas.microsoft.com/office/drawing/2014/main" id="{BDB8D361-6191-C768-3BBF-689059B7BC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97" y="2028889"/>
            <a:ext cx="4504023" cy="4007900"/>
          </a:xfrm>
          <a:prstGeom prst="rect">
            <a:avLst/>
          </a:prstGeom>
          <a:noFill/>
          <a:extLst>
            <a:ext uri="{909E8E84-426E-40DD-AFC4-6F175D3DCCD1}">
              <a14:hiddenFill xmlns:a14="http://schemas.microsoft.com/office/drawing/2010/main">
                <a:solidFill>
                  <a:srgbClr val="FFFFFF"/>
                </a:solidFill>
              </a14:hiddenFill>
            </a:ext>
          </a:extLst>
        </p:spPr>
      </p:pic>
      <p:sp>
        <p:nvSpPr>
          <p:cNvPr id="8" name="标题 1">
            <a:extLst>
              <a:ext uri="{FF2B5EF4-FFF2-40B4-BE49-F238E27FC236}">
                <a16:creationId xmlns:a16="http://schemas.microsoft.com/office/drawing/2014/main" id="{553AEDC8-20EA-91BA-1A65-A7B18E270357}"/>
              </a:ext>
            </a:extLst>
          </p:cNvPr>
          <p:cNvSpPr txBox="1">
            <a:spLocks/>
          </p:cNvSpPr>
          <p:nvPr/>
        </p:nvSpPr>
        <p:spPr>
          <a:xfrm>
            <a:off x="264409" y="287430"/>
            <a:ext cx="9719039" cy="4239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SG" sz="2800" b="1" dirty="0">
                <a:solidFill>
                  <a:srgbClr val="002060"/>
                </a:solidFill>
                <a:latin typeface="Calibri" panose="020F0502020204030204" pitchFamily="34" charset="0"/>
                <a:cs typeface="Calibri" panose="020F0502020204030204" pitchFamily="34" charset="0"/>
              </a:rPr>
              <a:t>D</a:t>
            </a:r>
            <a:r>
              <a:rPr lang="en-SG" sz="2800" b="1" i="0" dirty="0">
                <a:solidFill>
                  <a:srgbClr val="002060"/>
                </a:solidFill>
                <a:effectLst/>
                <a:latin typeface="Calibri" panose="020F0502020204030204" pitchFamily="34" charset="0"/>
                <a:cs typeface="Calibri" panose="020F0502020204030204" pitchFamily="34" charset="0"/>
              </a:rPr>
              <a:t>esign of future severe asthma trials (desired sample sizes)</a:t>
            </a:r>
            <a:endParaRPr lang="en-US" sz="2800" b="1" dirty="0">
              <a:solidFill>
                <a:srgbClr val="002060"/>
              </a:solidFill>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1A8ED8C8-1EB0-AF44-1C9F-B50BC515F95E}"/>
              </a:ext>
            </a:extLst>
          </p:cNvPr>
          <p:cNvSpPr/>
          <p:nvPr/>
        </p:nvSpPr>
        <p:spPr>
          <a:xfrm>
            <a:off x="8950036" y="6222833"/>
            <a:ext cx="3012115" cy="5715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FF43F11-F620-ED7E-C505-13BD9280803A}"/>
              </a:ext>
            </a:extLst>
          </p:cNvPr>
          <p:cNvSpPr txBox="1"/>
          <p:nvPr/>
        </p:nvSpPr>
        <p:spPr>
          <a:xfrm>
            <a:off x="431697" y="1241689"/>
            <a:ext cx="11425523" cy="584775"/>
          </a:xfrm>
          <a:prstGeom prst="rect">
            <a:avLst/>
          </a:prstGeom>
          <a:noFill/>
        </p:spPr>
        <p:txBody>
          <a:bodyPr wrap="square">
            <a:spAutoFit/>
          </a:bodyPr>
          <a:lstStyle/>
          <a:p>
            <a:r>
              <a:rPr lang="en-SG" sz="1600" b="1" i="0" dirty="0">
                <a:effectLst/>
                <a:latin typeface="Calibri" panose="020F0502020204030204" pitchFamily="34" charset="0"/>
                <a:cs typeface="Calibri" panose="020F0502020204030204" pitchFamily="34" charset="0"/>
              </a:rPr>
              <a:t>Power analysis for the lowest, median, and highest severe exacerbation rates (per person-years) observed in the International Severe Asthma Registry to detect a reduction of 20% in severe exacerbation rates from the comparator.</a:t>
            </a:r>
            <a:endParaRPr lang="en-US" sz="1600" dirty="0">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09ADD9C8-C0DC-DA37-121F-38519BB429C9}"/>
              </a:ext>
            </a:extLst>
          </p:cNvPr>
          <p:cNvSpPr txBox="1"/>
          <p:nvPr/>
        </p:nvSpPr>
        <p:spPr>
          <a:xfrm>
            <a:off x="5689223" y="3030988"/>
            <a:ext cx="6167998" cy="2585323"/>
          </a:xfrm>
          <a:prstGeom prst="rect">
            <a:avLst/>
          </a:prstGeom>
          <a:noFill/>
        </p:spPr>
        <p:txBody>
          <a:bodyPr wrap="square">
            <a:spAutoFit/>
          </a:bodyPr>
          <a:lstStyle/>
          <a:p>
            <a:pPr marL="285750" indent="-285750">
              <a:buFont typeface="Arial" panose="020B0604020202020204" pitchFamily="34" charset="0"/>
              <a:buChar char="•"/>
            </a:pPr>
            <a:r>
              <a:rPr lang="en-SG" b="0" i="0" dirty="0">
                <a:effectLst/>
                <a:latin typeface="Calibri" panose="020F0502020204030204" pitchFamily="34" charset="0"/>
                <a:cs typeface="Calibri" panose="020F0502020204030204" pitchFamily="34" charset="0"/>
              </a:rPr>
              <a:t>To detect a </a:t>
            </a:r>
            <a:r>
              <a:rPr lang="en-SG" b="1" i="0" dirty="0">
                <a:effectLst/>
                <a:latin typeface="Calibri" panose="020F0502020204030204" pitchFamily="34" charset="0"/>
                <a:cs typeface="Calibri" panose="020F0502020204030204" pitchFamily="34" charset="0"/>
              </a:rPr>
              <a:t>20% reduction in severe exacerbation rate </a:t>
            </a:r>
            <a:r>
              <a:rPr lang="en-SG" b="0" i="0" dirty="0">
                <a:effectLst/>
                <a:latin typeface="Calibri" panose="020F0502020204030204" pitchFamily="34" charset="0"/>
                <a:cs typeface="Calibri" panose="020F0502020204030204" pitchFamily="34" charset="0"/>
              </a:rPr>
              <a:t>with 90% power</a:t>
            </a:r>
            <a:endParaRPr lang="en-SG" dirty="0">
              <a:latin typeface="Calibri" panose="020F0502020204030204" pitchFamily="34" charset="0"/>
              <a:cs typeface="Calibri" panose="020F0502020204030204" pitchFamily="34" charset="0"/>
            </a:endParaRPr>
          </a:p>
          <a:p>
            <a:pPr marL="742950" lvl="1" indent="-285750">
              <a:buFont typeface="Courier New" panose="02070309020205020404" pitchFamily="49" charset="0"/>
              <a:buChar char="o"/>
            </a:pPr>
            <a:r>
              <a:rPr lang="en-SG" b="0" i="0" dirty="0">
                <a:effectLst/>
                <a:latin typeface="Calibri" panose="020F0502020204030204" pitchFamily="34" charset="0"/>
                <a:cs typeface="Calibri" panose="020F0502020204030204" pitchFamily="34" charset="0"/>
              </a:rPr>
              <a:t>12,699 patients per arm required in Argentina;</a:t>
            </a:r>
            <a:endParaRPr lang="en-SG" dirty="0">
              <a:latin typeface="Calibri" panose="020F0502020204030204" pitchFamily="34" charset="0"/>
              <a:cs typeface="Calibri" panose="020F0502020204030204" pitchFamily="34" charset="0"/>
            </a:endParaRPr>
          </a:p>
          <a:p>
            <a:pPr marL="742950" lvl="1" indent="-285750">
              <a:buFont typeface="Courier New" panose="02070309020205020404" pitchFamily="49" charset="0"/>
              <a:buChar char="o"/>
            </a:pPr>
            <a:r>
              <a:rPr lang="en-SG" b="0" i="0" dirty="0">
                <a:effectLst/>
                <a:latin typeface="Calibri" panose="020F0502020204030204" pitchFamily="34" charset="0"/>
                <a:cs typeface="Calibri" panose="020F0502020204030204" pitchFamily="34" charset="0"/>
              </a:rPr>
              <a:t>2,503 patients in South Korea;</a:t>
            </a:r>
          </a:p>
          <a:p>
            <a:pPr marL="742950" lvl="1" indent="-285750">
              <a:buFont typeface="Courier New" panose="02070309020205020404" pitchFamily="49" charset="0"/>
              <a:buChar char="o"/>
            </a:pPr>
            <a:r>
              <a:rPr lang="en-SG" b="0" i="0" dirty="0">
                <a:effectLst/>
                <a:latin typeface="Calibri" panose="020F0502020204030204" pitchFamily="34" charset="0"/>
                <a:cs typeface="Calibri" panose="020F0502020204030204" pitchFamily="34" charset="0"/>
              </a:rPr>
              <a:t>1,432 patients </a:t>
            </a:r>
            <a:r>
              <a:rPr lang="en-SG" dirty="0">
                <a:latin typeface="Calibri" panose="020F0502020204030204" pitchFamily="34" charset="0"/>
                <a:cs typeface="Calibri" panose="020F0502020204030204" pitchFamily="34" charset="0"/>
              </a:rPr>
              <a:t>i</a:t>
            </a:r>
            <a:r>
              <a:rPr lang="en-SG" b="0" i="0" dirty="0">
                <a:effectLst/>
                <a:latin typeface="Calibri" panose="020F0502020204030204" pitchFamily="34" charset="0"/>
                <a:cs typeface="Calibri" panose="020F0502020204030204" pitchFamily="34" charset="0"/>
              </a:rPr>
              <a:t>n Saudi Arabia</a:t>
            </a:r>
          </a:p>
          <a:p>
            <a:endParaRPr lang="en-SG" b="0" i="0" dirty="0">
              <a:effectLs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SG" b="0" i="0" dirty="0">
                <a:effectLst/>
                <a:latin typeface="Calibri" panose="020F0502020204030204" pitchFamily="34" charset="0"/>
                <a:cs typeface="Calibri" panose="020F0502020204030204" pitchFamily="34" charset="0"/>
              </a:rPr>
              <a:t>International clinical studies recruiting patients from specialty care should balance trial design’s efficiency and representativeness of countries and regions.</a:t>
            </a:r>
            <a:endParaRPr lang="en-US" dirty="0">
              <a:latin typeface="Calibri" panose="020F0502020204030204" pitchFamily="34" charset="0"/>
              <a:cs typeface="Calibri" panose="020F0502020204030204" pitchFamily="34" charset="0"/>
            </a:endParaRPr>
          </a:p>
        </p:txBody>
      </p:sp>
      <p:sp>
        <p:nvSpPr>
          <p:cNvPr id="15" name="Rounded Rectangle 14">
            <a:extLst>
              <a:ext uri="{FF2B5EF4-FFF2-40B4-BE49-F238E27FC236}">
                <a16:creationId xmlns:a16="http://schemas.microsoft.com/office/drawing/2014/main" id="{977DB2F8-450A-F7F7-9ABF-6A7F45579116}"/>
              </a:ext>
            </a:extLst>
          </p:cNvPr>
          <p:cNvSpPr/>
          <p:nvPr/>
        </p:nvSpPr>
        <p:spPr>
          <a:xfrm>
            <a:off x="5689222" y="2128603"/>
            <a:ext cx="2883524" cy="6118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a:t>Findings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a:extLst>
              <a:ext uri="{FF2B5EF4-FFF2-40B4-BE49-F238E27FC236}">
                <a16:creationId xmlns:a16="http://schemas.microsoft.com/office/drawing/2014/main" id="{6036183E-B4B2-121A-CA1B-A51424E53274}"/>
              </a:ext>
            </a:extLst>
          </p:cNvPr>
          <p:cNvSpPr txBox="1">
            <a:spLocks/>
          </p:cNvSpPr>
          <p:nvPr/>
        </p:nvSpPr>
        <p:spPr>
          <a:xfrm>
            <a:off x="279400" y="285077"/>
            <a:ext cx="8155364" cy="4239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chemeClr val="tx2">
                    <a:lumMod val="75000"/>
                    <a:lumOff val="25000"/>
                  </a:schemeClr>
                </a:solidFill>
              </a:rPr>
              <a:t>Conclusions</a:t>
            </a:r>
          </a:p>
        </p:txBody>
      </p:sp>
      <p:sp>
        <p:nvSpPr>
          <p:cNvPr id="10" name="TextBox 9">
            <a:extLst>
              <a:ext uri="{FF2B5EF4-FFF2-40B4-BE49-F238E27FC236}">
                <a16:creationId xmlns:a16="http://schemas.microsoft.com/office/drawing/2014/main" id="{78AB7E09-6AC5-CAB6-CD4D-354C9728F335}"/>
              </a:ext>
            </a:extLst>
          </p:cNvPr>
          <p:cNvSpPr txBox="1"/>
          <p:nvPr/>
        </p:nvSpPr>
        <p:spPr>
          <a:xfrm>
            <a:off x="1273240" y="2105955"/>
            <a:ext cx="10483378" cy="3277820"/>
          </a:xfrm>
          <a:prstGeom prst="rect">
            <a:avLst/>
          </a:prstGeom>
          <a:noFill/>
        </p:spPr>
        <p:txBody>
          <a:bodyPr wrap="square">
            <a:spAutoFit/>
          </a:bodyPr>
          <a:lstStyle/>
          <a:p>
            <a:pPr marL="285750" indent="-285750">
              <a:buFont typeface="Arial" panose="020B0604020202020204" pitchFamily="34" charset="0"/>
              <a:buChar char="•"/>
            </a:pPr>
            <a:r>
              <a:rPr lang="en-SG" b="1" dirty="0">
                <a:solidFill>
                  <a:schemeClr val="accent2">
                    <a:lumMod val="75000"/>
                  </a:schemeClr>
                </a:solidFill>
                <a:latin typeface="Calibri" panose="020F0502020204030204" pitchFamily="34" charset="0"/>
                <a:cs typeface="Calibri" panose="020F0502020204030204" pitchFamily="34" charset="0"/>
              </a:rPr>
              <a:t>C</a:t>
            </a:r>
            <a:r>
              <a:rPr lang="en-SG" b="1" i="0" dirty="0">
                <a:solidFill>
                  <a:schemeClr val="accent2">
                    <a:lumMod val="75000"/>
                  </a:schemeClr>
                </a:solidFill>
                <a:effectLst/>
                <a:latin typeface="Calibri" panose="020F0502020204030204" pitchFamily="34" charset="0"/>
                <a:cs typeface="Calibri" panose="020F0502020204030204" pitchFamily="34" charset="0"/>
              </a:rPr>
              <a:t>onsiderable heterogeneity </a:t>
            </a:r>
            <a:r>
              <a:rPr lang="en-SG" b="0" i="0" dirty="0">
                <a:effectLst/>
                <a:latin typeface="Calibri" panose="020F0502020204030204" pitchFamily="34" charset="0"/>
                <a:cs typeface="Calibri" panose="020F0502020204030204" pitchFamily="34" charset="0"/>
              </a:rPr>
              <a:t>in severe exacerbation rates in patients with severe asthma across countries.</a:t>
            </a:r>
            <a:br>
              <a:rPr lang="en-SG" b="0" i="0" dirty="0">
                <a:effectLst/>
                <a:latin typeface="Calibri" panose="020F0502020204030204" pitchFamily="34" charset="0"/>
                <a:cs typeface="Calibri" panose="020F0502020204030204" pitchFamily="34" charset="0"/>
              </a:rPr>
            </a:br>
            <a:r>
              <a:rPr lang="en-SG" b="0" i="0" dirty="0">
                <a:effectLst/>
                <a:latin typeface="Calibri" panose="020F0502020204030204" pitchFamily="34" charset="0"/>
                <a:cs typeface="Calibri" panose="020F0502020204030204" pitchFamily="34" charset="0"/>
              </a:rPr>
              <a:t> </a:t>
            </a:r>
          </a:p>
          <a:p>
            <a:endParaRPr lang="en-SG" b="0" i="0" dirty="0">
              <a:effectLs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SG" dirty="0">
                <a:latin typeface="Calibri" panose="020F0502020204030204" pitchFamily="34" charset="0"/>
                <a:ea typeface="DengXian" panose="02010600030101010101" pitchFamily="2" charset="-122"/>
                <a:cs typeface="Times New Roman" panose="02020603050405020304" pitchFamily="18" charset="0"/>
              </a:rPr>
              <a:t>U</a:t>
            </a:r>
            <a:r>
              <a:rPr lang="en-SG" sz="1800" dirty="0">
                <a:effectLst/>
                <a:latin typeface="Calibri" panose="020F0502020204030204" pitchFamily="34" charset="0"/>
                <a:ea typeface="DengXian" panose="02010600030101010101" pitchFamily="2" charset="-122"/>
                <a:cs typeface="Times New Roman" panose="02020603050405020304" pitchFamily="18" charset="0"/>
              </a:rPr>
              <a:t>nidentified patient-specific factors and/or systemic intricacies contributing to the observed variations. </a:t>
            </a:r>
            <a:br>
              <a:rPr lang="en-SG" b="1" i="0" dirty="0">
                <a:solidFill>
                  <a:schemeClr val="accent5">
                    <a:lumMod val="75000"/>
                  </a:schemeClr>
                </a:solidFill>
                <a:effectLst/>
                <a:latin typeface="Calibri" panose="020F0502020204030204" pitchFamily="34" charset="0"/>
                <a:cs typeface="Calibri" panose="020F0502020204030204" pitchFamily="34" charset="0"/>
              </a:rPr>
            </a:br>
            <a:endParaRPr lang="en-SG" dirty="0">
              <a:latin typeface="Calibri" panose="020F0502020204030204" pitchFamily="34" charset="0"/>
              <a:cs typeface="Calibri" panose="020F0502020204030204" pitchFamily="34" charset="0"/>
            </a:endParaRPr>
          </a:p>
          <a:p>
            <a:endParaRPr lang="en-SG" b="0" i="0" dirty="0">
              <a:effectLs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SG" i="0" dirty="0">
                <a:effectLst/>
                <a:latin typeface="Calibri" panose="020F0502020204030204" pitchFamily="34" charset="0"/>
                <a:cs typeface="Calibri" panose="020F0502020204030204" pitchFamily="34" charset="0"/>
              </a:rPr>
              <a:t>Each country or jurisdiction should </a:t>
            </a:r>
            <a:r>
              <a:rPr lang="en-SG" b="1" i="0" dirty="0">
                <a:solidFill>
                  <a:srgbClr val="4874CB"/>
                </a:solidFill>
                <a:effectLst/>
                <a:latin typeface="Calibri" panose="020F0502020204030204" pitchFamily="34" charset="0"/>
                <a:cs typeface="Calibri" panose="020F0502020204030204" pitchFamily="34" charset="0"/>
              </a:rPr>
              <a:t>adapt clinical recommendations </a:t>
            </a:r>
            <a:r>
              <a:rPr lang="en-SG" b="1" i="0" dirty="0">
                <a:solidFill>
                  <a:srgbClr val="0070C0"/>
                </a:solidFill>
                <a:effectLst/>
                <a:latin typeface="Calibri" panose="020F0502020204030204" pitchFamily="34" charset="0"/>
                <a:cs typeface="Calibri" panose="020F0502020204030204" pitchFamily="34" charset="0"/>
              </a:rPr>
              <a:t>for severe asthma to their setting </a:t>
            </a:r>
            <a:r>
              <a:rPr lang="en-SG" b="0" i="0" dirty="0">
                <a:effectLst/>
                <a:latin typeface="Calibri" panose="020F0502020204030204" pitchFamily="34" charset="0"/>
                <a:cs typeface="Calibri" panose="020F0502020204030204" pitchFamily="34" charset="0"/>
              </a:rPr>
              <a:t>for optimal treatment escalation strategies.</a:t>
            </a:r>
            <a:br>
              <a:rPr lang="en-SG" b="0" i="0" dirty="0">
                <a:effectLst/>
                <a:latin typeface="Calibri" panose="020F0502020204030204" pitchFamily="34" charset="0"/>
                <a:cs typeface="Calibri" panose="020F0502020204030204" pitchFamily="34" charset="0"/>
              </a:rPr>
            </a:br>
            <a:endParaRPr lang="en-SG" b="0" i="0" dirty="0">
              <a:effectLst/>
              <a:latin typeface="Calibri" panose="020F0502020204030204" pitchFamily="34" charset="0"/>
              <a:cs typeface="Calibri" panose="020F0502020204030204" pitchFamily="34" charset="0"/>
            </a:endParaRPr>
          </a:p>
          <a:p>
            <a:pPr>
              <a:lnSpc>
                <a:spcPct val="150000"/>
              </a:lnSpc>
            </a:pPr>
            <a:endParaRPr lang="en-SG" b="0" i="0" dirty="0">
              <a:effectLs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SG" b="0" i="0" dirty="0">
                <a:effectLst/>
                <a:latin typeface="Calibri" panose="020F0502020204030204" pitchFamily="34" charset="0"/>
                <a:cs typeface="Calibri" panose="020F0502020204030204" pitchFamily="34" charset="0"/>
              </a:rPr>
              <a:t>Risk prediction models </a:t>
            </a:r>
            <a:r>
              <a:rPr lang="en-SG" b="1" i="0" dirty="0">
                <a:solidFill>
                  <a:srgbClr val="7030A0"/>
                </a:solidFill>
                <a:effectLst/>
                <a:latin typeface="Calibri" panose="020F0502020204030204" pitchFamily="34" charset="0"/>
                <a:cs typeface="Calibri" panose="020F0502020204030204" pitchFamily="34" charset="0"/>
              </a:rPr>
              <a:t>calibrated for each jurisdiction </a:t>
            </a:r>
            <a:r>
              <a:rPr lang="en-SG" b="0" i="0" dirty="0">
                <a:effectLst/>
                <a:latin typeface="Calibri" panose="020F0502020204030204" pitchFamily="34" charset="0"/>
                <a:cs typeface="Calibri" panose="020F0502020204030204" pitchFamily="34" charset="0"/>
              </a:rPr>
              <a:t>will be needed to optimize treatment strategies.</a:t>
            </a:r>
            <a:endParaRPr lang="en-US" dirty="0">
              <a:latin typeface="Calibri" panose="020F0502020204030204" pitchFamily="34" charset="0"/>
              <a:cs typeface="Calibri" panose="020F0502020204030204" pitchFamily="34" charset="0"/>
            </a:endParaRPr>
          </a:p>
        </p:txBody>
      </p:sp>
      <p:pic>
        <p:nvPicPr>
          <p:cNvPr id="4098" name="Picture 2" descr="Asthma Attack icon in vector. Illustration 24244127 Vector Art at Vecteezy">
            <a:extLst>
              <a:ext uri="{FF2B5EF4-FFF2-40B4-BE49-F238E27FC236}">
                <a16:creationId xmlns:a16="http://schemas.microsoft.com/office/drawing/2014/main" id="{0441FCA8-679A-1E5D-BABD-E1BBD22D5AB3}"/>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foregroundMark x1="26939" y1="52245" x2="27143" y2="53980"/>
                        <a14:foregroundMark x1="34286" y1="53980" x2="36531" y2="54184"/>
                        <a14:foregroundMark x1="34796" y1="57959" x2="34796" y2="57959"/>
                      </a14:backgroundRemoval>
                    </a14:imgEffect>
                  </a14:imgLayer>
                </a14:imgProps>
              </a:ext>
              <a:ext uri="{28A0092B-C50C-407E-A947-70E740481C1C}">
                <a14:useLocalDpi xmlns:a14="http://schemas.microsoft.com/office/drawing/2010/main" val="0"/>
              </a:ext>
            </a:extLst>
          </a:blip>
          <a:srcRect/>
          <a:stretch>
            <a:fillRect/>
          </a:stretch>
        </p:blipFill>
        <p:spPr bwMode="auto">
          <a:xfrm>
            <a:off x="210932" y="2610610"/>
            <a:ext cx="1062308" cy="106230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Earth globe - Free nature icons">
            <a:extLst>
              <a:ext uri="{FF2B5EF4-FFF2-40B4-BE49-F238E27FC236}">
                <a16:creationId xmlns:a16="http://schemas.microsoft.com/office/drawing/2014/main" id="{EED75938-0002-59B0-4A42-2E6CD52ECA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103" y="1787458"/>
            <a:ext cx="879007" cy="879007"/>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Medical heart - Healthcare &amp; Medical Icons">
            <a:extLst>
              <a:ext uri="{FF2B5EF4-FFF2-40B4-BE49-F238E27FC236}">
                <a16:creationId xmlns:a16="http://schemas.microsoft.com/office/drawing/2014/main" id="{2FE1E070-CB76-49CB-3647-F9C47EFF592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382" y="3794033"/>
            <a:ext cx="714115" cy="71411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A computer screen with graph on it&#10;&#10;Description automatically generated">
            <a:extLst>
              <a:ext uri="{FF2B5EF4-FFF2-40B4-BE49-F238E27FC236}">
                <a16:creationId xmlns:a16="http://schemas.microsoft.com/office/drawing/2014/main" id="{BE722C87-2FFD-50D3-3A61-F4F841BEA43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8324" y="4684682"/>
            <a:ext cx="928230" cy="905024"/>
          </a:xfrm>
          <a:prstGeom prst="rect">
            <a:avLst/>
          </a:prstGeom>
        </p:spPr>
      </p:pic>
      <p:sp>
        <p:nvSpPr>
          <p:cNvPr id="13" name="Rectangle 12">
            <a:extLst>
              <a:ext uri="{FF2B5EF4-FFF2-40B4-BE49-F238E27FC236}">
                <a16:creationId xmlns:a16="http://schemas.microsoft.com/office/drawing/2014/main" id="{3786EEEE-CE35-FE94-118A-88307E983D5D}"/>
              </a:ext>
            </a:extLst>
          </p:cNvPr>
          <p:cNvSpPr/>
          <p:nvPr/>
        </p:nvSpPr>
        <p:spPr>
          <a:xfrm>
            <a:off x="8950036" y="6222833"/>
            <a:ext cx="3012115" cy="5715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宋体"/>
        <a:cs typeface=""/>
      </a:majorFont>
      <a:minorFont>
        <a:latin typeface="Calibri"/>
        <a:ea typeface="宋体"/>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46">
      <a:dk1>
        <a:srgbClr val="404040"/>
      </a:dk1>
      <a:lt1>
        <a:srgbClr val="FFFFFF"/>
      </a:lt1>
      <a:dk2>
        <a:srgbClr val="000000"/>
      </a:dk2>
      <a:lt2>
        <a:srgbClr val="C9C2D1"/>
      </a:lt2>
      <a:accent1>
        <a:srgbClr val="073763"/>
      </a:accent1>
      <a:accent2>
        <a:srgbClr val="0C5EA8"/>
      </a:accent2>
      <a:accent3>
        <a:srgbClr val="FF9900"/>
      </a:accent3>
      <a:accent4>
        <a:srgbClr val="FCCD80"/>
      </a:accent4>
      <a:accent5>
        <a:srgbClr val="D8D8D8"/>
      </a:accent5>
      <a:accent6>
        <a:srgbClr val="404040"/>
      </a:accent6>
      <a:hlink>
        <a:srgbClr val="0C5EA8"/>
      </a:hlink>
      <a:folHlink>
        <a:srgbClr val="0C5EA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2f033571-d360-456b-af5c-15748b9eebf1" xsi:nil="true"/>
    <TaxCatchAll xmlns="45fb3224-858f-4285-b885-596f231a21c4" xsi:nil="true"/>
    <ProjectCode xmlns="2f033571-d360-456b-af5c-15748b9eebf1" xsi:nil="true"/>
    <lcf76f155ced4ddcb4097134ff3c332f xmlns="2f033571-d360-456b-af5c-15748b9eebf1">
      <Terms xmlns="http://schemas.microsoft.com/office/infopath/2007/PartnerControls"/>
    </lcf76f155ced4ddcb4097134ff3c332f>
    <Uploaded_x003f_ xmlns="2f033571-d360-456b-af5c-15748b9eebf1" xsi:nil="true"/>
    <ProjectLead xmlns="2f033571-d360-456b-af5c-15748b9eebf1">
      <UserInfo>
        <DisplayName/>
        <AccountId xsi:nil="true"/>
        <AccountType/>
      </UserInfo>
    </ProjectLead>
    <SharedWithUsers xmlns="45fb3224-858f-4285-b885-596f231a21c4">
      <UserInfo>
        <DisplayName>OPRI Publications</DisplayName>
        <AccountId>71</AccountId>
        <AccountType/>
      </UserInfo>
      <UserInfo>
        <DisplayName>Shilpa Suresh</DisplayName>
        <AccountId>34</AccountId>
        <AccountType/>
      </UserInfo>
      <UserInfo>
        <DisplayName>Veronica Mendez</DisplayName>
        <AccountId>664</AccountId>
        <AccountType/>
      </UserInfo>
      <UserInfo>
        <DisplayName>Harika Gosala</DisplayName>
        <AccountId>344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76141BDA2721B41837B8BA28E55ACAF" ma:contentTypeVersion="20" ma:contentTypeDescription="Create a new document." ma:contentTypeScope="" ma:versionID="81ba27eebadeb43cb7d70786a59d7827">
  <xsd:schema xmlns:xsd="http://www.w3.org/2001/XMLSchema" xmlns:xs="http://www.w3.org/2001/XMLSchema" xmlns:p="http://schemas.microsoft.com/office/2006/metadata/properties" xmlns:ns2="45fb3224-858f-4285-b885-596f231a21c4" xmlns:ns3="2f033571-d360-456b-af5c-15748b9eebf1" targetNamespace="http://schemas.microsoft.com/office/2006/metadata/properties" ma:root="true" ma:fieldsID="552b9d3c7b5cf9f7eb65250a6663d295" ns2:_="" ns3:_="">
    <xsd:import namespace="45fb3224-858f-4285-b885-596f231a21c4"/>
    <xsd:import namespace="2f033571-d360-456b-af5c-15748b9eebf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MediaServiceDateTaken" minOccurs="0"/>
                <xsd:element ref="ns3:MediaServiceObjectDetectorVersion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Status" minOccurs="0"/>
                <xsd:element ref="ns3:ProjectLead" minOccurs="0"/>
                <xsd:element ref="ns3:ProjectCode" minOccurs="0"/>
                <xsd:element ref="ns3:Uploaded_x003f_"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fb3224-858f-4285-b885-596f231a21c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3d70a7d1-828f-4c33-bf04-e2adf9cef425}" ma:internalName="TaxCatchAll" ma:showField="CatchAllData" ma:web="45fb3224-858f-4285-b885-596f231a21c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f033571-d360-456b-af5c-15748b9eebf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ed13bda-c4fe-452c-9652-5df4252020b3" ma:termSetId="09814cd3-568e-fe90-9814-8d621ff8fb84" ma:anchorId="fba54fb3-c3e1-fe81-a776-ca4b69148c4d" ma:open="true" ma:isKeyword="false">
      <xsd:complexType>
        <xsd:sequence>
          <xsd:element ref="pc:Terms" minOccurs="0" maxOccurs="1"/>
        </xsd:sequence>
      </xsd:complex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Status" ma:index="21" nillable="true" ma:displayName="Current Status" ma:format="Dropdown" ma:internalName="Status">
      <xsd:simpleType>
        <xsd:restriction base="dms:Choice">
          <xsd:enumeration value="0 - Proposal (Collaborative)"/>
          <xsd:enumeration value="1 - Protocol"/>
          <xsd:enumeration value="2 - Ethics"/>
          <xsd:enumeration value="3 - Data"/>
          <xsd:enumeration value="4 - Analysis"/>
          <xsd:enumeration value="5 - Study Report"/>
          <xsd:enumeration value="6.1 - Kickoff"/>
          <xsd:enumeration value="6.2 - Outline"/>
          <xsd:enumeration value="6.3 - MS 1st Draft"/>
          <xsd:enumeration value="6.4 - MS 2nd Draft"/>
          <xsd:enumeration value="6.5 - MS Final Draft"/>
          <xsd:enumeration value="6.6 - Submission"/>
          <xsd:enumeration value="6.7 - Resubmission"/>
          <xsd:enumeration value="6.8 - Accepted"/>
          <xsd:enumeration value="6.9 Article Proof"/>
          <xsd:enumeration value="7 - Published"/>
        </xsd:restriction>
      </xsd:simpleType>
    </xsd:element>
    <xsd:element name="ProjectLead" ma:index="22" nillable="true" ma:displayName="Project Lead" ma:format="Dropdown" ma:list="UserInfo" ma:SharePointGroup="0" ma:internalName="ProjectLead">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rojectCode" ma:index="23" nillable="true" ma:displayName="Project Code" ma:format="Dropdown" ma:internalName="ProjectCode">
      <xsd:simpleType>
        <xsd:restriction base="dms:Text">
          <xsd:maxLength value="255"/>
        </xsd:restriction>
      </xsd:simpleType>
    </xsd:element>
    <xsd:element name="Uploaded_x003f_" ma:index="24" nillable="true" ma:displayName="Uploaded?" ma:format="Dropdown" ma:internalName="Uploaded_x003f_">
      <xsd:complexType>
        <xsd:complexContent>
          <xsd:extension base="dms:MultiChoice">
            <xsd:sequence>
              <xsd:element name="Value" maxOccurs="unbounded" minOccurs="0" nillable="true">
                <xsd:simpleType>
                  <xsd:restriction base="dms:Choice">
                    <xsd:enumeration value="Uploaded"/>
                    <xsd:enumeration value="Pui Yee to Upload"/>
                    <xsd:enumeration value="Pui Yee to move to completed"/>
                    <xsd:enumeration value="Pui Yee to double check/organise"/>
                    <xsd:enumeration value="Team to upload"/>
                    <xsd:enumeration value="N/A"/>
                  </xsd:restriction>
                </xsd:simpleType>
              </xsd:element>
            </xsd:sequence>
          </xsd:extension>
        </xsd:complexContent>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961236-6122-43F3-916B-C52295BB54D0}">
  <ds:schemaRefs>
    <ds:schemaRef ds:uri="http://schemas.microsoft.com/sharepoint/v3/contenttype/forms"/>
  </ds:schemaRefs>
</ds:datastoreItem>
</file>

<file path=customXml/itemProps2.xml><?xml version="1.0" encoding="utf-8"?>
<ds:datastoreItem xmlns:ds="http://schemas.openxmlformats.org/officeDocument/2006/customXml" ds:itemID="{B1608D2E-10FF-42F1-BA2A-FC2A137C05B5}">
  <ds:schemaRefs>
    <ds:schemaRef ds:uri="http://purl.org/dc/dcmitype/"/>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purl.org/dc/terms/"/>
    <ds:schemaRef ds:uri="http://schemas.microsoft.com/office/infopath/2007/PartnerControls"/>
    <ds:schemaRef ds:uri="500f85db-0831-4a7b-b5a5-b8444d031495"/>
    <ds:schemaRef ds:uri="http://www.w3.org/XML/1998/namespace"/>
  </ds:schemaRefs>
</ds:datastoreItem>
</file>

<file path=customXml/itemProps3.xml><?xml version="1.0" encoding="utf-8"?>
<ds:datastoreItem xmlns:ds="http://schemas.openxmlformats.org/officeDocument/2006/customXml" ds:itemID="{2E73572E-C987-4ADC-8368-C44D3282EAEE}"/>
</file>

<file path=docProps/app.xml><?xml version="1.0" encoding="utf-8"?>
<Properties xmlns="http://schemas.openxmlformats.org/officeDocument/2006/extended-properties" xmlns:vt="http://schemas.openxmlformats.org/officeDocument/2006/docPropsVTypes">
  <TotalTime>10788</TotalTime>
  <Words>690</Words>
  <Application>Microsoft Macintosh PowerPoint</Application>
  <PresentationFormat>Widescreen</PresentationFormat>
  <Paragraphs>38</Paragraphs>
  <Slides>5</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宋体</vt:lpstr>
      <vt:lpstr>Arial</vt:lpstr>
      <vt:lpstr>Calibri</vt:lpstr>
      <vt:lpstr>Courier New</vt:lpstr>
      <vt:lpstr>WPS</vt:lpstr>
      <vt:lpstr>Custom Design</vt:lpstr>
      <vt:lpstr>International Variation in Severe Exacerbation Rates in Patients with Severe Asthma </vt:lpstr>
      <vt:lpstr>Aim and Methods</vt:lpstr>
      <vt:lpstr>Large between-country variations of severe asthma exacerbation rates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Wenjia Chen</dc:creator>
  <cp:lastModifiedBy>Juang Yah Ru</cp:lastModifiedBy>
  <cp:revision>241</cp:revision>
  <dcterms:created xsi:type="dcterms:W3CDTF">2023-10-25T05:37:36Z</dcterms:created>
  <dcterms:modified xsi:type="dcterms:W3CDTF">2024-04-25T05:36:31Z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2052-6.2.0.8299</vt:lpwstr>
  </property>
  <property fmtid="{D5CDD505-2E9C-101B-9397-08002B2CF9AE}" pid="3" name="ICV">
    <vt:lpwstr>83C2251534F3A9A911452D65963EE986_41</vt:lpwstr>
  </property>
  <property fmtid="{D5CDD505-2E9C-101B-9397-08002B2CF9AE}" pid="4" name="ContentTypeId">
    <vt:lpwstr>0x010100876141BDA2721B41837B8BA28E55ACAF</vt:lpwstr>
  </property>
  <property fmtid="{D5CDD505-2E9C-101B-9397-08002B2CF9AE}" pid="5" name="MediaServiceImageTags">
    <vt:lpwstr/>
  </property>
</Properties>
</file>