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  <p:sldMasterId id="2147483666" r:id="rId2"/>
  </p:sldMasterIdLst>
  <p:notesMasterIdLst>
    <p:notesMasterId r:id="rId11"/>
  </p:notesMasterIdLst>
  <p:sldIdLst>
    <p:sldId id="256" r:id="rId3"/>
    <p:sldId id="260" r:id="rId4"/>
    <p:sldId id="2147469089" r:id="rId5"/>
    <p:sldId id="2147469090" r:id="rId6"/>
    <p:sldId id="2147469091" r:id="rId7"/>
    <p:sldId id="2147469092" r:id="rId8"/>
    <p:sldId id="2147469093" r:id="rId9"/>
    <p:sldId id="2147469100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0638716-01DF-769E-ABB0-BB847F3E4EF7}" name="David Price" initials="DP" userId="S::david.price@optimumpatientcare.org::1bfbbbbe-5698-4679-8f2d-d307e0873299" providerId="AD"/>
  <p188:author id="{4DE30865-1159-E70F-4273-720CF889A5FF}" name="Kirsty Fletton" initials="KF" userId="S::Kirsty.Fletton@Optimumpatientcare.org::ab0ce35c-2e87-47c8-9a33-020c8e825b8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66CC"/>
    <a:srgbClr val="FF6600"/>
    <a:srgbClr val="ED7D31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F97627-9854-4696-AA7F-27E1C6A90C15}" v="191" dt="2023-11-24T10:55:02.1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slide" Target="slides/slide1.xml"/><Relationship Id="rId21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ty Fletton" userId="ab0ce35c-2e87-47c8-9a33-020c8e825b82" providerId="ADAL" clId="{5D441472-BE3A-4BED-A399-91FEB7F964FE}"/>
    <pc:docChg chg="undo custSel addSld modSld sldOrd">
      <pc:chgData name="Kirsty Fletton" userId="ab0ce35c-2e87-47c8-9a33-020c8e825b82" providerId="ADAL" clId="{5D441472-BE3A-4BED-A399-91FEB7F964FE}" dt="2023-10-25T10:56:15.958" v="435"/>
      <pc:docMkLst>
        <pc:docMk/>
      </pc:docMkLst>
      <pc:sldChg chg="modSp mod">
        <pc:chgData name="Kirsty Fletton" userId="ab0ce35c-2e87-47c8-9a33-020c8e825b82" providerId="ADAL" clId="{5D441472-BE3A-4BED-A399-91FEB7F964FE}" dt="2023-10-25T10:55:29.983" v="431" actId="20577"/>
        <pc:sldMkLst>
          <pc:docMk/>
          <pc:sldMk cId="0" sldId="260"/>
        </pc:sldMkLst>
        <pc:spChg chg="mod">
          <ac:chgData name="Kirsty Fletton" userId="ab0ce35c-2e87-47c8-9a33-020c8e825b82" providerId="ADAL" clId="{5D441472-BE3A-4BED-A399-91FEB7F964FE}" dt="2023-10-25T10:55:29.983" v="431" actId="20577"/>
          <ac:spMkLst>
            <pc:docMk/>
            <pc:sldMk cId="0" sldId="260"/>
            <ac:spMk id="129" creationId="{00000000-0000-0000-0000-000000000000}"/>
          </ac:spMkLst>
        </pc:spChg>
      </pc:sldChg>
      <pc:sldChg chg="addSp delSp modSp mod">
        <pc:chgData name="Kirsty Fletton" userId="ab0ce35c-2e87-47c8-9a33-020c8e825b82" providerId="ADAL" clId="{5D441472-BE3A-4BED-A399-91FEB7F964FE}" dt="2023-10-25T10:56:15.958" v="435"/>
        <pc:sldMkLst>
          <pc:docMk/>
          <pc:sldMk cId="2779295991" sldId="263"/>
        </pc:sldMkLst>
        <pc:spChg chg="add del mod">
          <ac:chgData name="Kirsty Fletton" userId="ab0ce35c-2e87-47c8-9a33-020c8e825b82" providerId="ADAL" clId="{5D441472-BE3A-4BED-A399-91FEB7F964FE}" dt="2023-10-25T10:56:15.958" v="435"/>
          <ac:spMkLst>
            <pc:docMk/>
            <pc:sldMk cId="2779295991" sldId="263"/>
            <ac:spMk id="3" creationId="{586465A0-57DE-29FC-183B-A0FFE410B6F8}"/>
          </ac:spMkLst>
        </pc:spChg>
        <pc:spChg chg="add del mod">
          <ac:chgData name="Kirsty Fletton" userId="ab0ce35c-2e87-47c8-9a33-020c8e825b82" providerId="ADAL" clId="{5D441472-BE3A-4BED-A399-91FEB7F964FE}" dt="2023-10-25T10:48:52.174" v="406" actId="478"/>
          <ac:spMkLst>
            <pc:docMk/>
            <pc:sldMk cId="2779295991" sldId="263"/>
            <ac:spMk id="4" creationId="{3B2A03D0-D34F-0704-AE84-85B411A709AC}"/>
          </ac:spMkLst>
        </pc:spChg>
      </pc:sldChg>
      <pc:sldChg chg="delSp modSp mod">
        <pc:chgData name="Kirsty Fletton" userId="ab0ce35c-2e87-47c8-9a33-020c8e825b82" providerId="ADAL" clId="{5D441472-BE3A-4BED-A399-91FEB7F964FE}" dt="2023-10-25T10:56:11.340" v="434"/>
        <pc:sldMkLst>
          <pc:docMk/>
          <pc:sldMk cId="1796950914" sldId="264"/>
        </pc:sldMkLst>
        <pc:spChg chg="mod">
          <ac:chgData name="Kirsty Fletton" userId="ab0ce35c-2e87-47c8-9a33-020c8e825b82" providerId="ADAL" clId="{5D441472-BE3A-4BED-A399-91FEB7F964FE}" dt="2023-10-25T10:56:11.340" v="434"/>
          <ac:spMkLst>
            <pc:docMk/>
            <pc:sldMk cId="1796950914" sldId="264"/>
            <ac:spMk id="3" creationId="{C84A0D88-19AB-14E2-4D35-8766455A5F8B}"/>
          </ac:spMkLst>
        </pc:spChg>
        <pc:spChg chg="mod">
          <ac:chgData name="Kirsty Fletton" userId="ab0ce35c-2e87-47c8-9a33-020c8e825b82" providerId="ADAL" clId="{5D441472-BE3A-4BED-A399-91FEB7F964FE}" dt="2023-10-06T10:24:27.304" v="15" actId="207"/>
          <ac:spMkLst>
            <pc:docMk/>
            <pc:sldMk cId="1796950914" sldId="264"/>
            <ac:spMk id="11" creationId="{C10DBCF8-15A3-98BA-36F3-1F3AF695163F}"/>
          </ac:spMkLst>
        </pc:spChg>
        <pc:picChg chg="mod">
          <ac:chgData name="Kirsty Fletton" userId="ab0ce35c-2e87-47c8-9a33-020c8e825b82" providerId="ADAL" clId="{5D441472-BE3A-4BED-A399-91FEB7F964FE}" dt="2023-10-06T10:24:12.879" v="14" actId="1076"/>
          <ac:picMkLst>
            <pc:docMk/>
            <pc:sldMk cId="1796950914" sldId="264"/>
            <ac:picMk id="14" creationId="{11B099F2-4090-8E93-1F00-9E17BE7FC68A}"/>
          </ac:picMkLst>
        </pc:picChg>
        <pc:picChg chg="del">
          <ac:chgData name="Kirsty Fletton" userId="ab0ce35c-2e87-47c8-9a33-020c8e825b82" providerId="ADAL" clId="{5D441472-BE3A-4BED-A399-91FEB7F964FE}" dt="2023-10-06T10:23:44.465" v="4" actId="478"/>
          <ac:picMkLst>
            <pc:docMk/>
            <pc:sldMk cId="1796950914" sldId="264"/>
            <ac:picMk id="16" creationId="{3EC94BCA-2E9B-78FB-9BA5-04CA9F9333AC}"/>
          </ac:picMkLst>
        </pc:picChg>
        <pc:picChg chg="del">
          <ac:chgData name="Kirsty Fletton" userId="ab0ce35c-2e87-47c8-9a33-020c8e825b82" providerId="ADAL" clId="{5D441472-BE3A-4BED-A399-91FEB7F964FE}" dt="2023-10-06T10:23:48.170" v="5" actId="478"/>
          <ac:picMkLst>
            <pc:docMk/>
            <pc:sldMk cId="1796950914" sldId="264"/>
            <ac:picMk id="18" creationId="{242747B5-5CB3-E383-9263-DA0ABC347E4D}"/>
          </ac:picMkLst>
        </pc:picChg>
        <pc:picChg chg="del">
          <ac:chgData name="Kirsty Fletton" userId="ab0ce35c-2e87-47c8-9a33-020c8e825b82" providerId="ADAL" clId="{5D441472-BE3A-4BED-A399-91FEB7F964FE}" dt="2023-10-06T10:23:52.118" v="6" actId="478"/>
          <ac:picMkLst>
            <pc:docMk/>
            <pc:sldMk cId="1796950914" sldId="264"/>
            <ac:picMk id="20" creationId="{E1C161F7-886F-ACC3-6365-7199B84FCCA3}"/>
          </ac:picMkLst>
        </pc:picChg>
        <pc:picChg chg="mod">
          <ac:chgData name="Kirsty Fletton" userId="ab0ce35c-2e87-47c8-9a33-020c8e825b82" providerId="ADAL" clId="{5D441472-BE3A-4BED-A399-91FEB7F964FE}" dt="2023-10-06T10:24:29.942" v="16" actId="27349"/>
          <ac:picMkLst>
            <pc:docMk/>
            <pc:sldMk cId="1796950914" sldId="264"/>
            <ac:picMk id="22" creationId="{44AF0800-9478-A9FE-D8A5-AC0D10236CE7}"/>
          </ac:picMkLst>
        </pc:picChg>
        <pc:picChg chg="mod">
          <ac:chgData name="Kirsty Fletton" userId="ab0ce35c-2e87-47c8-9a33-020c8e825b82" providerId="ADAL" clId="{5D441472-BE3A-4BED-A399-91FEB7F964FE}" dt="2023-10-06T10:23:58.648" v="9" actId="1076"/>
          <ac:picMkLst>
            <pc:docMk/>
            <pc:sldMk cId="1796950914" sldId="264"/>
            <ac:picMk id="24" creationId="{B2837235-77E2-AA4C-DE53-35448AC326DF}"/>
          </ac:picMkLst>
        </pc:picChg>
      </pc:sldChg>
      <pc:sldChg chg="modSp mod modShow">
        <pc:chgData name="Kirsty Fletton" userId="ab0ce35c-2e87-47c8-9a33-020c8e825b82" providerId="ADAL" clId="{5D441472-BE3A-4BED-A399-91FEB7F964FE}" dt="2023-10-25T10:56:06.317" v="433"/>
        <pc:sldMkLst>
          <pc:docMk/>
          <pc:sldMk cId="3450384025" sldId="268"/>
        </pc:sldMkLst>
        <pc:spChg chg="mod">
          <ac:chgData name="Kirsty Fletton" userId="ab0ce35c-2e87-47c8-9a33-020c8e825b82" providerId="ADAL" clId="{5D441472-BE3A-4BED-A399-91FEB7F964FE}" dt="2023-10-25T10:56:06.317" v="433"/>
          <ac:spMkLst>
            <pc:docMk/>
            <pc:sldMk cId="3450384025" sldId="268"/>
            <ac:spMk id="2" creationId="{A29672C7-9659-A88A-4749-388920283DED}"/>
          </ac:spMkLst>
        </pc:spChg>
        <pc:spChg chg="mod">
          <ac:chgData name="Kirsty Fletton" userId="ab0ce35c-2e87-47c8-9a33-020c8e825b82" providerId="ADAL" clId="{5D441472-BE3A-4BED-A399-91FEB7F964FE}" dt="2023-10-06T12:32:30.775" v="336" actId="20577"/>
          <ac:spMkLst>
            <pc:docMk/>
            <pc:sldMk cId="3450384025" sldId="268"/>
            <ac:spMk id="7" creationId="{7F6C2664-E6CD-07F0-0840-1562B726C382}"/>
          </ac:spMkLst>
        </pc:spChg>
        <pc:spChg chg="mod">
          <ac:chgData name="Kirsty Fletton" userId="ab0ce35c-2e87-47c8-9a33-020c8e825b82" providerId="ADAL" clId="{5D441472-BE3A-4BED-A399-91FEB7F964FE}" dt="2023-10-06T10:23:12.084" v="1" actId="20577"/>
          <ac:spMkLst>
            <pc:docMk/>
            <pc:sldMk cId="3450384025" sldId="268"/>
            <ac:spMk id="10" creationId="{94CB1D4C-B481-E176-7EC2-42F11A02863A}"/>
          </ac:spMkLst>
        </pc:spChg>
        <pc:spChg chg="mod">
          <ac:chgData name="Kirsty Fletton" userId="ab0ce35c-2e87-47c8-9a33-020c8e825b82" providerId="ADAL" clId="{5D441472-BE3A-4BED-A399-91FEB7F964FE}" dt="2023-10-06T10:23:17.425" v="2" actId="1076"/>
          <ac:spMkLst>
            <pc:docMk/>
            <pc:sldMk cId="3450384025" sldId="268"/>
            <ac:spMk id="11" creationId="{A43A9620-ABA1-944B-7C17-25CB7EC63BB0}"/>
          </ac:spMkLst>
        </pc:spChg>
        <pc:picChg chg="mod">
          <ac:chgData name="Kirsty Fletton" userId="ab0ce35c-2e87-47c8-9a33-020c8e825b82" providerId="ADAL" clId="{5D441472-BE3A-4BED-A399-91FEB7F964FE}" dt="2023-10-06T12:33:59.839" v="378" actId="1076"/>
          <ac:picMkLst>
            <pc:docMk/>
            <pc:sldMk cId="3450384025" sldId="268"/>
            <ac:picMk id="6" creationId="{C793B274-1E84-613B-97F0-B478C94829E3}"/>
          </ac:picMkLst>
        </pc:picChg>
      </pc:sldChg>
      <pc:sldChg chg="addSp delSp modSp add mod ord">
        <pc:chgData name="Kirsty Fletton" userId="ab0ce35c-2e87-47c8-9a33-020c8e825b82" providerId="ADAL" clId="{5D441472-BE3A-4BED-A399-91FEB7F964FE}" dt="2023-10-25T10:56:01.480" v="432"/>
        <pc:sldMkLst>
          <pc:docMk/>
          <pc:sldMk cId="2351898606" sldId="269"/>
        </pc:sldMkLst>
        <pc:spChg chg="mod">
          <ac:chgData name="Kirsty Fletton" userId="ab0ce35c-2e87-47c8-9a33-020c8e825b82" providerId="ADAL" clId="{5D441472-BE3A-4BED-A399-91FEB7F964FE}" dt="2023-10-25T10:56:01.480" v="432"/>
          <ac:spMkLst>
            <pc:docMk/>
            <pc:sldMk cId="2351898606" sldId="269"/>
            <ac:spMk id="2" creationId="{A29672C7-9659-A88A-4749-388920283DED}"/>
          </ac:spMkLst>
        </pc:spChg>
        <pc:spChg chg="mod">
          <ac:chgData name="Kirsty Fletton" userId="ab0ce35c-2e87-47c8-9a33-020c8e825b82" providerId="ADAL" clId="{5D441472-BE3A-4BED-A399-91FEB7F964FE}" dt="2023-10-06T12:29:26.831" v="161" actId="20577"/>
          <ac:spMkLst>
            <pc:docMk/>
            <pc:sldMk cId="2351898606" sldId="269"/>
            <ac:spMk id="7" creationId="{7F6C2664-E6CD-07F0-0840-1562B726C382}"/>
          </ac:spMkLst>
        </pc:spChg>
        <pc:spChg chg="mod">
          <ac:chgData name="Kirsty Fletton" userId="ab0ce35c-2e87-47c8-9a33-020c8e825b82" providerId="ADAL" clId="{5D441472-BE3A-4BED-A399-91FEB7F964FE}" dt="2023-10-06T12:27:30.689" v="90" actId="313"/>
          <ac:spMkLst>
            <pc:docMk/>
            <pc:sldMk cId="2351898606" sldId="269"/>
            <ac:spMk id="9" creationId="{63AD9BE2-93FC-126F-59FC-0CAD6BC63CDC}"/>
          </ac:spMkLst>
        </pc:spChg>
        <pc:spChg chg="mod">
          <ac:chgData name="Kirsty Fletton" userId="ab0ce35c-2e87-47c8-9a33-020c8e825b82" providerId="ADAL" clId="{5D441472-BE3A-4BED-A399-91FEB7F964FE}" dt="2023-10-06T12:28:06" v="96" actId="1076"/>
          <ac:spMkLst>
            <pc:docMk/>
            <pc:sldMk cId="2351898606" sldId="269"/>
            <ac:spMk id="10" creationId="{94CB1D4C-B481-E176-7EC2-42F11A02863A}"/>
          </ac:spMkLst>
        </pc:spChg>
        <pc:spChg chg="mod">
          <ac:chgData name="Kirsty Fletton" userId="ab0ce35c-2e87-47c8-9a33-020c8e825b82" providerId="ADAL" clId="{5D441472-BE3A-4BED-A399-91FEB7F964FE}" dt="2023-10-06T12:27:59.049" v="95" actId="1076"/>
          <ac:spMkLst>
            <pc:docMk/>
            <pc:sldMk cId="2351898606" sldId="269"/>
            <ac:spMk id="11" creationId="{A43A9620-ABA1-944B-7C17-25CB7EC63BB0}"/>
          </ac:spMkLst>
        </pc:spChg>
        <pc:picChg chg="add del mod">
          <ac:chgData name="Kirsty Fletton" userId="ab0ce35c-2e87-47c8-9a33-020c8e825b82" providerId="ADAL" clId="{5D441472-BE3A-4BED-A399-91FEB7F964FE}" dt="2023-10-06T12:25:51.345" v="22" actId="478"/>
          <ac:picMkLst>
            <pc:docMk/>
            <pc:sldMk cId="2351898606" sldId="269"/>
            <ac:picMk id="5" creationId="{1E24BFE8-A3C7-FA09-7E96-BD5587399324}"/>
          </ac:picMkLst>
        </pc:picChg>
        <pc:picChg chg="del">
          <ac:chgData name="Kirsty Fletton" userId="ab0ce35c-2e87-47c8-9a33-020c8e825b82" providerId="ADAL" clId="{5D441472-BE3A-4BED-A399-91FEB7F964FE}" dt="2023-10-06T12:25:09.083" v="18" actId="478"/>
          <ac:picMkLst>
            <pc:docMk/>
            <pc:sldMk cId="2351898606" sldId="269"/>
            <ac:picMk id="6" creationId="{C793B274-1E84-613B-97F0-B478C94829E3}"/>
          </ac:picMkLst>
        </pc:picChg>
        <pc:picChg chg="add mod ord modCrop">
          <ac:chgData name="Kirsty Fletton" userId="ab0ce35c-2e87-47c8-9a33-020c8e825b82" providerId="ADAL" clId="{5D441472-BE3A-4BED-A399-91FEB7F964FE}" dt="2023-10-25T10:50:26.148" v="423" actId="1076"/>
          <ac:picMkLst>
            <pc:docMk/>
            <pc:sldMk cId="2351898606" sldId="269"/>
            <ac:picMk id="15" creationId="{FC207CBD-EAC6-E3DB-4E77-20A3593948EE}"/>
          </ac:picMkLst>
        </pc:picChg>
      </pc:sldChg>
    </pc:docChg>
  </pc:docChgLst>
  <pc:docChgLst>
    <pc:chgData name="David Price" userId="S::david.price@optimumpatientcare.org::1bfbbbbe-5698-4679-8f2d-d307e0873299" providerId="AD" clId="Web-{019FB94F-2457-F7A9-384D-FE16189114DD}"/>
    <pc:docChg chg="mod">
      <pc:chgData name="David Price" userId="S::david.price@optimumpatientcare.org::1bfbbbbe-5698-4679-8f2d-d307e0873299" providerId="AD" clId="Web-{019FB94F-2457-F7A9-384D-FE16189114DD}" dt="2023-11-11T09:13:55.794" v="3"/>
      <pc:docMkLst>
        <pc:docMk/>
      </pc:docMkLst>
      <pc:sldChg chg="addCm">
        <pc:chgData name="David Price" userId="S::david.price@optimumpatientcare.org::1bfbbbbe-5698-4679-8f2d-d307e0873299" providerId="AD" clId="Web-{019FB94F-2457-F7A9-384D-FE16189114DD}" dt="2023-11-11T09:06:16.629" v="1"/>
        <pc:sldMkLst>
          <pc:docMk/>
          <pc:sldMk cId="3794235995" sldId="214746908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vid Price" userId="S::david.price@optimumpatientcare.org::1bfbbbbe-5698-4679-8f2d-d307e0873299" providerId="AD" clId="Web-{019FB94F-2457-F7A9-384D-FE16189114DD}" dt="2023-11-11T09:06:16.629" v="1"/>
              <pc2:cmMkLst xmlns:pc2="http://schemas.microsoft.com/office/powerpoint/2019/9/main/command">
                <pc:docMk/>
                <pc:sldMk cId="3794235995" sldId="2147469089"/>
                <pc2:cmMk id="{F87286CE-8BF5-4BF5-937C-29AD766E9220}"/>
              </pc2:cmMkLst>
            </pc226:cmChg>
          </p:ext>
        </pc:extLst>
      </pc:sldChg>
      <pc:sldChg chg="addCm">
        <pc:chgData name="David Price" userId="S::david.price@optimumpatientcare.org::1bfbbbbe-5698-4679-8f2d-d307e0873299" providerId="AD" clId="Web-{019FB94F-2457-F7A9-384D-FE16189114DD}" dt="2023-11-11T09:13:35.138" v="2"/>
        <pc:sldMkLst>
          <pc:docMk/>
          <pc:sldMk cId="3247249494" sldId="214746909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vid Price" userId="S::david.price@optimumpatientcare.org::1bfbbbbe-5698-4679-8f2d-d307e0873299" providerId="AD" clId="Web-{019FB94F-2457-F7A9-384D-FE16189114DD}" dt="2023-11-11T09:13:35.138" v="2"/>
              <pc2:cmMkLst xmlns:pc2="http://schemas.microsoft.com/office/powerpoint/2019/9/main/command">
                <pc:docMk/>
                <pc:sldMk cId="3247249494" sldId="2147469090"/>
                <pc2:cmMk id="{84E65766-17D1-48C3-BBAA-777516AEAE4C}"/>
              </pc2:cmMkLst>
            </pc226:cmChg>
          </p:ext>
        </pc:extLst>
      </pc:sldChg>
      <pc:sldChg chg="addCm">
        <pc:chgData name="David Price" userId="S::david.price@optimumpatientcare.org::1bfbbbbe-5698-4679-8f2d-d307e0873299" providerId="AD" clId="Web-{019FB94F-2457-F7A9-384D-FE16189114DD}" dt="2023-11-11T09:13:55.794" v="3"/>
        <pc:sldMkLst>
          <pc:docMk/>
          <pc:sldMk cId="783523975" sldId="214746909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vid Price" userId="S::david.price@optimumpatientcare.org::1bfbbbbe-5698-4679-8f2d-d307e0873299" providerId="AD" clId="Web-{019FB94F-2457-F7A9-384D-FE16189114DD}" dt="2023-11-11T09:13:55.794" v="3"/>
              <pc2:cmMkLst xmlns:pc2="http://schemas.microsoft.com/office/powerpoint/2019/9/main/command">
                <pc:docMk/>
                <pc:sldMk cId="783523975" sldId="2147469095"/>
                <pc2:cmMk id="{F9D80DFE-C032-4D0E-B235-EB3A74FD3E0C}"/>
              </pc2:cmMkLst>
            </pc226:cmChg>
          </p:ext>
        </pc:extLst>
      </pc:sldChg>
    </pc:docChg>
  </pc:docChgLst>
  <pc:docChgLst>
    <pc:chgData name="Guest User" userId="S::urn:spo:anon#f06a637cbf1c682d3b0deb30da4e4301f45cd286e56bfeb8dcf1f68ba958080e::" providerId="AD" clId="Web-{5AC69DB6-F9F2-7BEB-D288-DC31765108D1}"/>
    <pc:docChg chg="modSld">
      <pc:chgData name="Guest User" userId="S::urn:spo:anon#f06a637cbf1c682d3b0deb30da4e4301f45cd286e56bfeb8dcf1f68ba958080e::" providerId="AD" clId="Web-{5AC69DB6-F9F2-7BEB-D288-DC31765108D1}" dt="2023-11-24T09:43:24.999" v="0" actId="20577"/>
      <pc:docMkLst>
        <pc:docMk/>
      </pc:docMkLst>
      <pc:sldChg chg="modSp">
        <pc:chgData name="Guest User" userId="S::urn:spo:anon#f06a637cbf1c682d3b0deb30da4e4301f45cd286e56bfeb8dcf1f68ba958080e::" providerId="AD" clId="Web-{5AC69DB6-F9F2-7BEB-D288-DC31765108D1}" dt="2023-11-24T09:43:24.999" v="0" actId="20577"/>
        <pc:sldMkLst>
          <pc:docMk/>
          <pc:sldMk cId="3166627381" sldId="2147469100"/>
        </pc:sldMkLst>
        <pc:spChg chg="mod">
          <ac:chgData name="Guest User" userId="S::urn:spo:anon#f06a637cbf1c682d3b0deb30da4e4301f45cd286e56bfeb8dcf1f68ba958080e::" providerId="AD" clId="Web-{5AC69DB6-F9F2-7BEB-D288-DC31765108D1}" dt="2023-11-24T09:43:24.999" v="0" actId="20577"/>
          <ac:spMkLst>
            <pc:docMk/>
            <pc:sldMk cId="3166627381" sldId="2147469100"/>
            <ac:spMk id="121" creationId="{3A28E730-712C-5B34-0203-FB19543A27F8}"/>
          </ac:spMkLst>
        </pc:spChg>
      </pc:sldChg>
    </pc:docChg>
  </pc:docChgLst>
  <pc:docChgLst>
    <pc:chgData name="Guest User" userId="S::urn:spo:anon#60a10edd20c608cae62057ce0df38882a0009c99629a6365fa311c134d48c54f::" providerId="AD" clId="Web-{8B1B8FBB-0C40-B793-365D-B27CCCF09830}"/>
    <pc:docChg chg="modSld">
      <pc:chgData name="Guest User" userId="S::urn:spo:anon#60a10edd20c608cae62057ce0df38882a0009c99629a6365fa311c134d48c54f::" providerId="AD" clId="Web-{8B1B8FBB-0C40-B793-365D-B27CCCF09830}" dt="2023-10-11T09:15:04.432" v="68" actId="1076"/>
      <pc:docMkLst>
        <pc:docMk/>
      </pc:docMkLst>
      <pc:sldChg chg="modSp">
        <pc:chgData name="Guest User" userId="S::urn:spo:anon#60a10edd20c608cae62057ce0df38882a0009c99629a6365fa311c134d48c54f::" providerId="AD" clId="Web-{8B1B8FBB-0C40-B793-365D-B27CCCF09830}" dt="2023-10-11T09:12:32.913" v="37" actId="1076"/>
        <pc:sldMkLst>
          <pc:docMk/>
          <pc:sldMk cId="0" sldId="260"/>
        </pc:sldMkLst>
        <pc:spChg chg="mod">
          <ac:chgData name="Guest User" userId="S::urn:spo:anon#60a10edd20c608cae62057ce0df38882a0009c99629a6365fa311c134d48c54f::" providerId="AD" clId="Web-{8B1B8FBB-0C40-B793-365D-B27CCCF09830}" dt="2023-10-11T09:10:49.769" v="3" actId="1076"/>
          <ac:spMkLst>
            <pc:docMk/>
            <pc:sldMk cId="0" sldId="260"/>
            <ac:spMk id="2" creationId="{53444283-D004-A357-D80C-64A5E227F379}"/>
          </ac:spMkLst>
        </pc:spChg>
        <pc:spChg chg="mod">
          <ac:chgData name="Guest User" userId="S::urn:spo:anon#60a10edd20c608cae62057ce0df38882a0009c99629a6365fa311c134d48c54f::" providerId="AD" clId="Web-{8B1B8FBB-0C40-B793-365D-B27CCCF09830}" dt="2023-10-11T09:10:46.863" v="2" actId="1076"/>
          <ac:spMkLst>
            <pc:docMk/>
            <pc:sldMk cId="0" sldId="260"/>
            <ac:spMk id="3" creationId="{A3B9AE33-CACD-ACFC-FDD8-979861AA140C}"/>
          </ac:spMkLst>
        </pc:spChg>
        <pc:spChg chg="mod">
          <ac:chgData name="Guest User" userId="S::urn:spo:anon#60a10edd20c608cae62057ce0df38882a0009c99629a6365fa311c134d48c54f::" providerId="AD" clId="Web-{8B1B8FBB-0C40-B793-365D-B27CCCF09830}" dt="2023-10-11T09:11:18.301" v="13" actId="1076"/>
          <ac:spMkLst>
            <pc:docMk/>
            <pc:sldMk cId="0" sldId="260"/>
            <ac:spMk id="4" creationId="{D68C0621-06FB-E917-CD1B-12C03C1F3131}"/>
          </ac:spMkLst>
        </pc:spChg>
        <pc:spChg chg="mod">
          <ac:chgData name="Guest User" userId="S::urn:spo:anon#60a10edd20c608cae62057ce0df38882a0009c99629a6365fa311c134d48c54f::" providerId="AD" clId="Web-{8B1B8FBB-0C40-B793-365D-B27CCCF09830}" dt="2023-10-11T09:10:52.551" v="4" actId="1076"/>
          <ac:spMkLst>
            <pc:docMk/>
            <pc:sldMk cId="0" sldId="260"/>
            <ac:spMk id="5" creationId="{27B79331-D412-185B-6CC2-B679A905B4CB}"/>
          </ac:spMkLst>
        </pc:spChg>
        <pc:spChg chg="mod">
          <ac:chgData name="Guest User" userId="S::urn:spo:anon#60a10edd20c608cae62057ce0df38882a0009c99629a6365fa311c134d48c54f::" providerId="AD" clId="Web-{8B1B8FBB-0C40-B793-365D-B27CCCF09830}" dt="2023-10-11T09:10:42.363" v="0" actId="1076"/>
          <ac:spMkLst>
            <pc:docMk/>
            <pc:sldMk cId="0" sldId="260"/>
            <ac:spMk id="18" creationId="{BCB4E6FA-79F6-A00B-76A7-9A73307E8D9A}"/>
          </ac:spMkLst>
        </pc:spChg>
        <pc:spChg chg="mod">
          <ac:chgData name="Guest User" userId="S::urn:spo:anon#60a10edd20c608cae62057ce0df38882a0009c99629a6365fa311c134d48c54f::" providerId="AD" clId="Web-{8B1B8FBB-0C40-B793-365D-B27CCCF09830}" dt="2023-10-11T09:10:44.707" v="1" actId="1076"/>
          <ac:spMkLst>
            <pc:docMk/>
            <pc:sldMk cId="0" sldId="260"/>
            <ac:spMk id="19" creationId="{68EBDEDD-8C07-5B95-3929-A3C7AB1BA69D}"/>
          </ac:spMkLst>
        </pc:spChg>
        <pc:spChg chg="mod">
          <ac:chgData name="Guest User" userId="S::urn:spo:anon#60a10edd20c608cae62057ce0df38882a0009c99629a6365fa311c134d48c54f::" providerId="AD" clId="Web-{8B1B8FBB-0C40-B793-365D-B27CCCF09830}" dt="2023-10-11T09:12:32.913" v="37" actId="1076"/>
          <ac:spMkLst>
            <pc:docMk/>
            <pc:sldMk cId="0" sldId="260"/>
            <ac:spMk id="129" creationId="{00000000-0000-0000-0000-000000000000}"/>
          </ac:spMkLst>
        </pc:spChg>
      </pc:sldChg>
      <pc:sldChg chg="addSp modSp">
        <pc:chgData name="Guest User" userId="S::urn:spo:anon#60a10edd20c608cae62057ce0df38882a0009c99629a6365fa311c134d48c54f::" providerId="AD" clId="Web-{8B1B8FBB-0C40-B793-365D-B27CCCF09830}" dt="2023-10-11T09:15:04.432" v="68" actId="1076"/>
        <pc:sldMkLst>
          <pc:docMk/>
          <pc:sldMk cId="2779295991" sldId="263"/>
        </pc:sldMkLst>
        <pc:spChg chg="add mod">
          <ac:chgData name="Guest User" userId="S::urn:spo:anon#60a10edd20c608cae62057ce0df38882a0009c99629a6365fa311c134d48c54f::" providerId="AD" clId="Web-{8B1B8FBB-0C40-B793-365D-B27CCCF09830}" dt="2023-10-11T09:15:04.432" v="68" actId="1076"/>
          <ac:spMkLst>
            <pc:docMk/>
            <pc:sldMk cId="2779295991" sldId="263"/>
            <ac:spMk id="3" creationId="{586465A0-57DE-29FC-183B-A0FFE410B6F8}"/>
          </ac:spMkLst>
        </pc:spChg>
      </pc:sldChg>
      <pc:sldChg chg="addSp modSp">
        <pc:chgData name="Guest User" userId="S::urn:spo:anon#60a10edd20c608cae62057ce0df38882a0009c99629a6365fa311c134d48c54f::" providerId="AD" clId="Web-{8B1B8FBB-0C40-B793-365D-B27CCCF09830}" dt="2023-10-11T09:14:49.869" v="64" actId="1076"/>
        <pc:sldMkLst>
          <pc:docMk/>
          <pc:sldMk cId="1796950914" sldId="264"/>
        </pc:sldMkLst>
        <pc:spChg chg="add mod">
          <ac:chgData name="Guest User" userId="S::urn:spo:anon#60a10edd20c608cae62057ce0df38882a0009c99629a6365fa311c134d48c54f::" providerId="AD" clId="Web-{8B1B8FBB-0C40-B793-365D-B27CCCF09830}" dt="2023-10-11T09:14:49.869" v="64" actId="1076"/>
          <ac:spMkLst>
            <pc:docMk/>
            <pc:sldMk cId="1796950914" sldId="264"/>
            <ac:spMk id="3" creationId="{C84A0D88-19AB-14E2-4D35-8766455A5F8B}"/>
          </ac:spMkLst>
        </pc:spChg>
      </pc:sldChg>
      <pc:sldChg chg="modSp">
        <pc:chgData name="Guest User" userId="S::urn:spo:anon#60a10edd20c608cae62057ce0df38882a0009c99629a6365fa311c134d48c54f::" providerId="AD" clId="Web-{8B1B8FBB-0C40-B793-365D-B27CCCF09830}" dt="2023-10-11T09:14:21.040" v="60" actId="20577"/>
        <pc:sldMkLst>
          <pc:docMk/>
          <pc:sldMk cId="3450384025" sldId="268"/>
        </pc:sldMkLst>
        <pc:spChg chg="mod">
          <ac:chgData name="Guest User" userId="S::urn:spo:anon#60a10edd20c608cae62057ce0df38882a0009c99629a6365fa311c134d48c54f::" providerId="AD" clId="Web-{8B1B8FBB-0C40-B793-365D-B27CCCF09830}" dt="2023-10-11T09:14:21.040" v="60" actId="20577"/>
          <ac:spMkLst>
            <pc:docMk/>
            <pc:sldMk cId="3450384025" sldId="268"/>
            <ac:spMk id="2" creationId="{A29672C7-9659-A88A-4749-388920283DED}"/>
          </ac:spMkLst>
        </pc:spChg>
        <pc:picChg chg="mod">
          <ac:chgData name="Guest User" userId="S::urn:spo:anon#60a10edd20c608cae62057ce0df38882a0009c99629a6365fa311c134d48c54f::" providerId="AD" clId="Web-{8B1B8FBB-0C40-B793-365D-B27CCCF09830}" dt="2023-10-11T09:13:37.414" v="51" actId="1076"/>
          <ac:picMkLst>
            <pc:docMk/>
            <pc:sldMk cId="3450384025" sldId="268"/>
            <ac:picMk id="6" creationId="{C793B274-1E84-613B-97F0-B478C94829E3}"/>
          </ac:picMkLst>
        </pc:picChg>
      </pc:sldChg>
      <pc:sldChg chg="modSp">
        <pc:chgData name="Guest User" userId="S::urn:spo:anon#60a10edd20c608cae62057ce0df38882a0009c99629a6365fa311c134d48c54f::" providerId="AD" clId="Web-{8B1B8FBB-0C40-B793-365D-B27CCCF09830}" dt="2023-10-11T09:13:25.882" v="48" actId="20577"/>
        <pc:sldMkLst>
          <pc:docMk/>
          <pc:sldMk cId="2351898606" sldId="269"/>
        </pc:sldMkLst>
        <pc:spChg chg="mod">
          <ac:chgData name="Guest User" userId="S::urn:spo:anon#60a10edd20c608cae62057ce0df38882a0009c99629a6365fa311c134d48c54f::" providerId="AD" clId="Web-{8B1B8FBB-0C40-B793-365D-B27CCCF09830}" dt="2023-10-11T09:13:25.882" v="48" actId="20577"/>
          <ac:spMkLst>
            <pc:docMk/>
            <pc:sldMk cId="2351898606" sldId="269"/>
            <ac:spMk id="2" creationId="{A29672C7-9659-A88A-4749-388920283DED}"/>
          </ac:spMkLst>
        </pc:spChg>
      </pc:sldChg>
    </pc:docChg>
  </pc:docChgLst>
  <pc:docChgLst>
    <pc:chgData name="Kirsty Fletton" userId="ab0ce35c-2e87-47c8-9a33-020c8e825b82" providerId="ADAL" clId="{D7F97627-9854-4696-AA7F-27E1C6A90C15}"/>
    <pc:docChg chg="undo custSel addSld delSld modSld sldOrd delMainMaster">
      <pc:chgData name="Kirsty Fletton" userId="ab0ce35c-2e87-47c8-9a33-020c8e825b82" providerId="ADAL" clId="{D7F97627-9854-4696-AA7F-27E1C6A90C15}" dt="2023-11-29T09:11:25.627" v="4085"/>
      <pc:docMkLst>
        <pc:docMk/>
      </pc:docMkLst>
      <pc:sldChg chg="modSp mod">
        <pc:chgData name="Kirsty Fletton" userId="ab0ce35c-2e87-47c8-9a33-020c8e825b82" providerId="ADAL" clId="{D7F97627-9854-4696-AA7F-27E1C6A90C15}" dt="2023-11-10T16:13:37.715" v="179" actId="1076"/>
        <pc:sldMkLst>
          <pc:docMk/>
          <pc:sldMk cId="0" sldId="256"/>
        </pc:sldMkLst>
        <pc:spChg chg="mod">
          <ac:chgData name="Kirsty Fletton" userId="ab0ce35c-2e87-47c8-9a33-020c8e825b82" providerId="ADAL" clId="{D7F97627-9854-4696-AA7F-27E1C6A90C15}" dt="2023-11-10T16:13:37.715" v="179" actId="1076"/>
          <ac:spMkLst>
            <pc:docMk/>
            <pc:sldMk cId="0" sldId="256"/>
            <ac:spMk id="2" creationId="{E30FFDAF-77BD-C8E5-1A37-7476A537FD97}"/>
          </ac:spMkLst>
        </pc:spChg>
        <pc:spChg chg="mod">
          <ac:chgData name="Kirsty Fletton" userId="ab0ce35c-2e87-47c8-9a33-020c8e825b82" providerId="ADAL" clId="{D7F97627-9854-4696-AA7F-27E1C6A90C15}" dt="2023-11-10T16:04:46.934" v="2"/>
          <ac:spMkLst>
            <pc:docMk/>
            <pc:sldMk cId="0" sldId="256"/>
            <ac:spMk id="100" creationId="{00000000-0000-0000-0000-000000000000}"/>
          </ac:spMkLst>
        </pc:spChg>
      </pc:sldChg>
      <pc:sldChg chg="addSp delSp modSp mod">
        <pc:chgData name="Kirsty Fletton" userId="ab0ce35c-2e87-47c8-9a33-020c8e825b82" providerId="ADAL" clId="{D7F97627-9854-4696-AA7F-27E1C6A90C15}" dt="2023-11-10T16:30:32.417" v="279" actId="20577"/>
        <pc:sldMkLst>
          <pc:docMk/>
          <pc:sldMk cId="0" sldId="260"/>
        </pc:sldMkLst>
        <pc:spChg chg="mod">
          <ac:chgData name="Kirsty Fletton" userId="ab0ce35c-2e87-47c8-9a33-020c8e825b82" providerId="ADAL" clId="{D7F97627-9854-4696-AA7F-27E1C6A90C15}" dt="2023-11-10T16:24:28.389" v="232" actId="1076"/>
          <ac:spMkLst>
            <pc:docMk/>
            <pc:sldMk cId="0" sldId="260"/>
            <ac:spMk id="2" creationId="{53444283-D004-A357-D80C-64A5E227F379}"/>
          </ac:spMkLst>
        </pc:spChg>
        <pc:spChg chg="mod">
          <ac:chgData name="Kirsty Fletton" userId="ab0ce35c-2e87-47c8-9a33-020c8e825b82" providerId="ADAL" clId="{D7F97627-9854-4696-AA7F-27E1C6A90C15}" dt="2023-11-10T16:24:24.178" v="230" actId="1076"/>
          <ac:spMkLst>
            <pc:docMk/>
            <pc:sldMk cId="0" sldId="260"/>
            <ac:spMk id="3" creationId="{A3B9AE33-CACD-ACFC-FDD8-979861AA140C}"/>
          </ac:spMkLst>
        </pc:spChg>
        <pc:spChg chg="mod">
          <ac:chgData name="Kirsty Fletton" userId="ab0ce35c-2e87-47c8-9a33-020c8e825b82" providerId="ADAL" clId="{D7F97627-9854-4696-AA7F-27E1C6A90C15}" dt="2023-11-10T16:26:53.621" v="270" actId="20577"/>
          <ac:spMkLst>
            <pc:docMk/>
            <pc:sldMk cId="0" sldId="260"/>
            <ac:spMk id="4" creationId="{D68C0621-06FB-E917-CD1B-12C03C1F3131}"/>
          </ac:spMkLst>
        </pc:spChg>
        <pc:spChg chg="mod">
          <ac:chgData name="Kirsty Fletton" userId="ab0ce35c-2e87-47c8-9a33-020c8e825b82" providerId="ADAL" clId="{D7F97627-9854-4696-AA7F-27E1C6A90C15}" dt="2023-11-10T16:24:30.193" v="233" actId="1076"/>
          <ac:spMkLst>
            <pc:docMk/>
            <pc:sldMk cId="0" sldId="260"/>
            <ac:spMk id="5" creationId="{27B79331-D412-185B-6CC2-B679A905B4CB}"/>
          </ac:spMkLst>
        </pc:spChg>
        <pc:spChg chg="del">
          <ac:chgData name="Kirsty Fletton" userId="ab0ce35c-2e87-47c8-9a33-020c8e825b82" providerId="ADAL" clId="{D7F97627-9854-4696-AA7F-27E1C6A90C15}" dt="2023-11-10T16:24:09.046" v="222" actId="478"/>
          <ac:spMkLst>
            <pc:docMk/>
            <pc:sldMk cId="0" sldId="260"/>
            <ac:spMk id="13" creationId="{477E6C29-A556-9185-0749-4548180C0515}"/>
          </ac:spMkLst>
        </pc:spChg>
        <pc:spChg chg="del">
          <ac:chgData name="Kirsty Fletton" userId="ab0ce35c-2e87-47c8-9a33-020c8e825b82" providerId="ADAL" clId="{D7F97627-9854-4696-AA7F-27E1C6A90C15}" dt="2023-11-10T16:24:10.365" v="224" actId="478"/>
          <ac:spMkLst>
            <pc:docMk/>
            <pc:sldMk cId="0" sldId="260"/>
            <ac:spMk id="14" creationId="{03AFFF73-58B2-3473-7F8F-D43FA3047584}"/>
          </ac:spMkLst>
        </pc:spChg>
        <pc:spChg chg="mod">
          <ac:chgData name="Kirsty Fletton" userId="ab0ce35c-2e87-47c8-9a33-020c8e825b82" providerId="ADAL" clId="{D7F97627-9854-4696-AA7F-27E1C6A90C15}" dt="2023-11-10T16:19:32.497" v="192" actId="1076"/>
          <ac:spMkLst>
            <pc:docMk/>
            <pc:sldMk cId="0" sldId="260"/>
            <ac:spMk id="18" creationId="{BCB4E6FA-79F6-A00B-76A7-9A73307E8D9A}"/>
          </ac:spMkLst>
        </pc:spChg>
        <pc:spChg chg="mod">
          <ac:chgData name="Kirsty Fletton" userId="ab0ce35c-2e87-47c8-9a33-020c8e825b82" providerId="ADAL" clId="{D7F97627-9854-4696-AA7F-27E1C6A90C15}" dt="2023-11-10T16:24:21.699" v="229" actId="1076"/>
          <ac:spMkLst>
            <pc:docMk/>
            <pc:sldMk cId="0" sldId="260"/>
            <ac:spMk id="19" creationId="{68EBDEDD-8C07-5B95-3929-A3C7AB1BA69D}"/>
          </ac:spMkLst>
        </pc:spChg>
        <pc:spChg chg="mod">
          <ac:chgData name="Kirsty Fletton" userId="ab0ce35c-2e87-47c8-9a33-020c8e825b82" providerId="ADAL" clId="{D7F97627-9854-4696-AA7F-27E1C6A90C15}" dt="2023-11-10T16:30:32.417" v="279" actId="20577"/>
          <ac:spMkLst>
            <pc:docMk/>
            <pc:sldMk cId="0" sldId="260"/>
            <ac:spMk id="129" creationId="{00000000-0000-0000-0000-000000000000}"/>
          </ac:spMkLst>
        </pc:spChg>
        <pc:grpChg chg="del">
          <ac:chgData name="Kirsty Fletton" userId="ab0ce35c-2e87-47c8-9a33-020c8e825b82" providerId="ADAL" clId="{D7F97627-9854-4696-AA7F-27E1C6A90C15}" dt="2023-11-10T16:24:09.642" v="223" actId="478"/>
          <ac:grpSpMkLst>
            <pc:docMk/>
            <pc:sldMk cId="0" sldId="260"/>
            <ac:grpSpMk id="6" creationId="{0C044671-2F8E-3510-7363-6C068812EAEF}"/>
          </ac:grpSpMkLst>
        </pc:grpChg>
        <pc:grpChg chg="del">
          <ac:chgData name="Kirsty Fletton" userId="ab0ce35c-2e87-47c8-9a33-020c8e825b82" providerId="ADAL" clId="{D7F97627-9854-4696-AA7F-27E1C6A90C15}" dt="2023-11-10T16:24:08.087" v="221" actId="478"/>
          <ac:grpSpMkLst>
            <pc:docMk/>
            <pc:sldMk cId="0" sldId="260"/>
            <ac:grpSpMk id="15" creationId="{76EF52F0-7629-DBDC-0566-DEF09607E3DA}"/>
          </ac:grpSpMkLst>
        </pc:grpChg>
        <pc:picChg chg="add mod">
          <ac:chgData name="Kirsty Fletton" userId="ab0ce35c-2e87-47c8-9a33-020c8e825b82" providerId="ADAL" clId="{D7F97627-9854-4696-AA7F-27E1C6A90C15}" dt="2023-11-10T16:25:05.093" v="240" actId="1076"/>
          <ac:picMkLst>
            <pc:docMk/>
            <pc:sldMk cId="0" sldId="260"/>
            <ac:picMk id="1026" creationId="{271A3D21-D508-9130-76FD-DF7ED2C405CF}"/>
          </ac:picMkLst>
        </pc:picChg>
      </pc:sldChg>
      <pc:sldChg chg="del">
        <pc:chgData name="Kirsty Fletton" userId="ab0ce35c-2e87-47c8-9a33-020c8e825b82" providerId="ADAL" clId="{D7F97627-9854-4696-AA7F-27E1C6A90C15}" dt="2023-11-10T17:05:31.165" v="501" actId="2696"/>
        <pc:sldMkLst>
          <pc:docMk/>
          <pc:sldMk cId="2779295991" sldId="263"/>
        </pc:sldMkLst>
      </pc:sldChg>
      <pc:sldChg chg="del">
        <pc:chgData name="Kirsty Fletton" userId="ab0ce35c-2e87-47c8-9a33-020c8e825b82" providerId="ADAL" clId="{D7F97627-9854-4696-AA7F-27E1C6A90C15}" dt="2023-11-10T17:05:28.259" v="500" actId="2696"/>
        <pc:sldMkLst>
          <pc:docMk/>
          <pc:sldMk cId="1796950914" sldId="264"/>
        </pc:sldMkLst>
      </pc:sldChg>
      <pc:sldChg chg="new del">
        <pc:chgData name="Kirsty Fletton" userId="ab0ce35c-2e87-47c8-9a33-020c8e825b82" providerId="ADAL" clId="{D7F97627-9854-4696-AA7F-27E1C6A90C15}" dt="2023-11-10T16:37:37.695" v="332" actId="2696"/>
        <pc:sldMkLst>
          <pc:docMk/>
          <pc:sldMk cId="4232875944" sldId="265"/>
        </pc:sldMkLst>
      </pc:sldChg>
      <pc:sldChg chg="del">
        <pc:chgData name="Kirsty Fletton" userId="ab0ce35c-2e87-47c8-9a33-020c8e825b82" providerId="ADAL" clId="{D7F97627-9854-4696-AA7F-27E1C6A90C15}" dt="2023-11-23T15:59:15.567" v="3650" actId="47"/>
        <pc:sldMkLst>
          <pc:docMk/>
          <pc:sldMk cId="0" sldId="267"/>
        </pc:sldMkLst>
      </pc:sldChg>
      <pc:sldChg chg="del">
        <pc:chgData name="Kirsty Fletton" userId="ab0ce35c-2e87-47c8-9a33-020c8e825b82" providerId="ADAL" clId="{D7F97627-9854-4696-AA7F-27E1C6A90C15}" dt="2023-11-10T16:27:51.578" v="272" actId="47"/>
        <pc:sldMkLst>
          <pc:docMk/>
          <pc:sldMk cId="3450384025" sldId="268"/>
        </pc:sldMkLst>
      </pc:sldChg>
      <pc:sldChg chg="del">
        <pc:chgData name="Kirsty Fletton" userId="ab0ce35c-2e87-47c8-9a33-020c8e825b82" providerId="ADAL" clId="{D7F97627-9854-4696-AA7F-27E1C6A90C15}" dt="2023-11-10T16:27:50.464" v="271" actId="47"/>
        <pc:sldMkLst>
          <pc:docMk/>
          <pc:sldMk cId="2351898606" sldId="269"/>
        </pc:sldMkLst>
      </pc:sldChg>
      <pc:sldChg chg="addSp modSp mod ord modShow delCm modCm">
        <pc:chgData name="Kirsty Fletton" userId="ab0ce35c-2e87-47c8-9a33-020c8e825b82" providerId="ADAL" clId="{D7F97627-9854-4696-AA7F-27E1C6A90C15}" dt="2023-11-29T09:11:25.627" v="4085"/>
        <pc:sldMkLst>
          <pc:docMk/>
          <pc:sldMk cId="3794235995" sldId="2147469089"/>
        </pc:sldMkLst>
        <pc:spChg chg="add mod">
          <ac:chgData name="Kirsty Fletton" userId="ab0ce35c-2e87-47c8-9a33-020c8e825b82" providerId="ADAL" clId="{D7F97627-9854-4696-AA7F-27E1C6A90C15}" dt="2023-11-23T11:05:46.943" v="1540"/>
          <ac:spMkLst>
            <pc:docMk/>
            <pc:sldMk cId="3794235995" sldId="2147469089"/>
            <ac:spMk id="2" creationId="{3D28445C-84DE-F68B-4895-5B1FDD1AA887}"/>
          </ac:spMkLst>
        </pc:spChg>
        <pc:spChg chg="add mod">
          <ac:chgData name="Kirsty Fletton" userId="ab0ce35c-2e87-47c8-9a33-020c8e825b82" providerId="ADAL" clId="{D7F97627-9854-4696-AA7F-27E1C6A90C15}" dt="2023-11-23T11:05:40.429" v="1538" actId="1076"/>
          <ac:spMkLst>
            <pc:docMk/>
            <pc:sldMk cId="3794235995" sldId="2147469089"/>
            <ac:spMk id="3" creationId="{096A99E4-937C-34D6-8D56-A3C58412C182}"/>
          </ac:spMkLst>
        </pc:spChg>
        <pc:spChg chg="add mod">
          <ac:chgData name="Kirsty Fletton" userId="ab0ce35c-2e87-47c8-9a33-020c8e825b82" providerId="ADAL" clId="{D7F97627-9854-4696-AA7F-27E1C6A90C15}" dt="2023-11-23T11:06:03.508" v="1544"/>
          <ac:spMkLst>
            <pc:docMk/>
            <pc:sldMk cId="3794235995" sldId="2147469089"/>
            <ac:spMk id="4" creationId="{387E0191-915A-C36F-B0D2-C39CC6CFA777}"/>
          </ac:spMkLst>
        </pc:spChg>
        <pc:spChg chg="mod">
          <ac:chgData name="Kirsty Fletton" userId="ab0ce35c-2e87-47c8-9a33-020c8e825b82" providerId="ADAL" clId="{D7F97627-9854-4696-AA7F-27E1C6A90C15}" dt="2023-11-29T09:11:12.184" v="4082" actId="1076"/>
          <ac:spMkLst>
            <pc:docMk/>
            <pc:sldMk cId="3794235995" sldId="2147469089"/>
            <ac:spMk id="5" creationId="{5703090D-2628-4D9C-9565-A7D693842821}"/>
          </ac:spMkLst>
        </pc:spChg>
        <pc:spChg chg="add mod">
          <ac:chgData name="Kirsty Fletton" userId="ab0ce35c-2e87-47c8-9a33-020c8e825b82" providerId="ADAL" clId="{D7F97627-9854-4696-AA7F-27E1C6A90C15}" dt="2023-11-23T11:10:42.170" v="1575" actId="1076"/>
          <ac:spMkLst>
            <pc:docMk/>
            <pc:sldMk cId="3794235995" sldId="2147469089"/>
            <ac:spMk id="6" creationId="{BA2D358E-4043-029E-20C8-972B2FFB8E75}"/>
          </ac:spMkLst>
        </pc:spChg>
        <pc:spChg chg="add mod">
          <ac:chgData name="Kirsty Fletton" userId="ab0ce35c-2e87-47c8-9a33-020c8e825b82" providerId="ADAL" clId="{D7F97627-9854-4696-AA7F-27E1C6A90C15}" dt="2023-11-23T11:07:56.118" v="1555" actId="1076"/>
          <ac:spMkLst>
            <pc:docMk/>
            <pc:sldMk cId="3794235995" sldId="2147469089"/>
            <ac:spMk id="7" creationId="{03904875-CF8C-3E05-469F-2F18F332A625}"/>
          </ac:spMkLst>
        </pc:spChg>
        <pc:spChg chg="add mod">
          <ac:chgData name="Kirsty Fletton" userId="ab0ce35c-2e87-47c8-9a33-020c8e825b82" providerId="ADAL" clId="{D7F97627-9854-4696-AA7F-27E1C6A90C15}" dt="2023-11-23T11:08:06.031" v="1559" actId="1076"/>
          <ac:spMkLst>
            <pc:docMk/>
            <pc:sldMk cId="3794235995" sldId="2147469089"/>
            <ac:spMk id="8" creationId="{E30561EE-B2C4-B98A-9103-248945D86DEE}"/>
          </ac:spMkLst>
        </pc:spChg>
        <pc:spChg chg="add mod">
          <ac:chgData name="Kirsty Fletton" userId="ab0ce35c-2e87-47c8-9a33-020c8e825b82" providerId="ADAL" clId="{D7F97627-9854-4696-AA7F-27E1C6A90C15}" dt="2023-11-23T11:08:24.799" v="1564" actId="1076"/>
          <ac:spMkLst>
            <pc:docMk/>
            <pc:sldMk cId="3794235995" sldId="2147469089"/>
            <ac:spMk id="10" creationId="{F53FE315-C571-67C3-2FDA-573C1F7BE4C1}"/>
          </ac:spMkLst>
        </pc:spChg>
        <pc:spChg chg="add mod">
          <ac:chgData name="Kirsty Fletton" userId="ab0ce35c-2e87-47c8-9a33-020c8e825b82" providerId="ADAL" clId="{D7F97627-9854-4696-AA7F-27E1C6A90C15}" dt="2023-11-23T11:08:34.885" v="1567" actId="14100"/>
          <ac:spMkLst>
            <pc:docMk/>
            <pc:sldMk cId="3794235995" sldId="2147469089"/>
            <ac:spMk id="14" creationId="{B6D0D5BF-00CC-DA09-0218-DE19A6CA18B7}"/>
          </ac:spMkLst>
        </pc:spChg>
        <pc:spChg chg="mod">
          <ac:chgData name="Kirsty Fletton" userId="ab0ce35c-2e87-47c8-9a33-020c8e825b82" providerId="ADAL" clId="{D7F97627-9854-4696-AA7F-27E1C6A90C15}" dt="2023-11-10T16:30:25.256" v="276" actId="1076"/>
          <ac:spMkLst>
            <pc:docMk/>
            <pc:sldMk cId="3794235995" sldId="2147469089"/>
            <ac:spMk id="19" creationId="{CBAC98A4-D42F-4078-8C63-BE36826770B9}"/>
          </ac:spMkLst>
        </pc:spChg>
        <pc:picChg chg="mod">
          <ac:chgData name="Kirsty Fletton" userId="ab0ce35c-2e87-47c8-9a33-020c8e825b82" providerId="ADAL" clId="{D7F97627-9854-4696-AA7F-27E1C6A90C15}" dt="2023-11-23T11:08:18.548" v="1563" actId="1076"/>
          <ac:picMkLst>
            <pc:docMk/>
            <pc:sldMk cId="3794235995" sldId="2147469089"/>
            <ac:picMk id="9" creationId="{2663A989-5480-6446-D791-B2A3CD677CCB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Kirsty Fletton" userId="ab0ce35c-2e87-47c8-9a33-020c8e825b82" providerId="ADAL" clId="{D7F97627-9854-4696-AA7F-27E1C6A90C15}" dt="2023-11-24T10:23:41.304" v="3684"/>
              <pc2:cmMkLst xmlns:pc2="http://schemas.microsoft.com/office/powerpoint/2019/9/main/command">
                <pc:docMk/>
                <pc:sldMk cId="3794235995" sldId="2147469089"/>
                <pc2:cmMk id="{F87286CE-8BF5-4BF5-937C-29AD766E9220}"/>
              </pc2:cmMkLst>
              <pc226:cmRplyChg chg="add">
                <pc226:chgData name="Kirsty Fletton" userId="ab0ce35c-2e87-47c8-9a33-020c8e825b82" providerId="ADAL" clId="{D7F97627-9854-4696-AA7F-27E1C6A90C15}" dt="2023-11-23T11:13:04.180" v="1576"/>
                <pc2:cmRplyMkLst xmlns:pc2="http://schemas.microsoft.com/office/powerpoint/2019/9/main/command">
                  <pc:docMk/>
                  <pc:sldMk cId="3794235995" sldId="2147469089"/>
                  <pc2:cmMk id="{F87286CE-8BF5-4BF5-937C-29AD766E9220}"/>
                  <pc2:cmRplyMk id="{C52E106B-CD05-4C05-BDA5-7B0E0BC430C2}"/>
                </pc2:cmRplyMkLst>
              </pc226:cmRplyChg>
            </pc226:cmChg>
          </p:ext>
        </pc:extLst>
      </pc:sldChg>
      <pc:sldChg chg="addSp modSp mod delCm modCm">
        <pc:chgData name="Kirsty Fletton" userId="ab0ce35c-2e87-47c8-9a33-020c8e825b82" providerId="ADAL" clId="{D7F97627-9854-4696-AA7F-27E1C6A90C15}" dt="2023-11-24T10:59:25.316" v="4062" actId="20577"/>
        <pc:sldMkLst>
          <pc:docMk/>
          <pc:sldMk cId="3247249494" sldId="2147469090"/>
        </pc:sldMkLst>
        <pc:spChg chg="add mod">
          <ac:chgData name="Kirsty Fletton" userId="ab0ce35c-2e87-47c8-9a33-020c8e825b82" providerId="ADAL" clId="{D7F97627-9854-4696-AA7F-27E1C6A90C15}" dt="2023-11-24T10:54:54.492" v="3863" actId="1076"/>
          <ac:spMkLst>
            <pc:docMk/>
            <pc:sldMk cId="3247249494" sldId="2147469090"/>
            <ac:spMk id="4" creationId="{EC16E28E-9CAB-63AE-8C54-D18FF474988A}"/>
          </ac:spMkLst>
        </pc:spChg>
        <pc:spChg chg="mod">
          <ac:chgData name="Kirsty Fletton" userId="ab0ce35c-2e87-47c8-9a33-020c8e825b82" providerId="ADAL" clId="{D7F97627-9854-4696-AA7F-27E1C6A90C15}" dt="2023-11-23T10:39:12.974" v="505" actId="20577"/>
          <ac:spMkLst>
            <pc:docMk/>
            <pc:sldMk cId="3247249494" sldId="2147469090"/>
            <ac:spMk id="5" creationId="{5703090D-2628-4D9C-9565-A7D693842821}"/>
          </ac:spMkLst>
        </pc:spChg>
        <pc:spChg chg="mod">
          <ac:chgData name="Kirsty Fletton" userId="ab0ce35c-2e87-47c8-9a33-020c8e825b82" providerId="ADAL" clId="{D7F97627-9854-4696-AA7F-27E1C6A90C15}" dt="2023-11-24T10:59:25.316" v="4062" actId="20577"/>
          <ac:spMkLst>
            <pc:docMk/>
            <pc:sldMk cId="3247249494" sldId="2147469090"/>
            <ac:spMk id="6" creationId="{3F23AFD6-9C2A-4779-B986-0A128E3551DA}"/>
          </ac:spMkLst>
        </pc:spChg>
        <pc:spChg chg="add mod">
          <ac:chgData name="Kirsty Fletton" userId="ab0ce35c-2e87-47c8-9a33-020c8e825b82" providerId="ADAL" clId="{D7F97627-9854-4696-AA7F-27E1C6A90C15}" dt="2023-11-24T10:48:03.775" v="3849" actId="1076"/>
          <ac:spMkLst>
            <pc:docMk/>
            <pc:sldMk cId="3247249494" sldId="2147469090"/>
            <ac:spMk id="9" creationId="{3EFB86E3-A9EE-4FAB-132A-167E2978E59C}"/>
          </ac:spMkLst>
        </pc:spChg>
        <pc:spChg chg="add mod ord">
          <ac:chgData name="Kirsty Fletton" userId="ab0ce35c-2e87-47c8-9a33-020c8e825b82" providerId="ADAL" clId="{D7F97627-9854-4696-AA7F-27E1C6A90C15}" dt="2023-11-24T10:48:20.089" v="3850" actId="1076"/>
          <ac:spMkLst>
            <pc:docMk/>
            <pc:sldMk cId="3247249494" sldId="2147469090"/>
            <ac:spMk id="10" creationId="{3890B38C-2215-F5B7-E5DB-30BE341F0980}"/>
          </ac:spMkLst>
        </pc:spChg>
        <pc:picChg chg="mod">
          <ac:chgData name="Kirsty Fletton" userId="ab0ce35c-2e87-47c8-9a33-020c8e825b82" providerId="ADAL" clId="{D7F97627-9854-4696-AA7F-27E1C6A90C15}" dt="2023-11-24T10:31:33.277" v="3688" actId="1076"/>
          <ac:picMkLst>
            <pc:docMk/>
            <pc:sldMk cId="3247249494" sldId="2147469090"/>
            <ac:picMk id="2" creationId="{59885939-3706-11CC-4733-F1568D44907E}"/>
          </ac:picMkLst>
        </pc:picChg>
        <pc:picChg chg="add mod">
          <ac:chgData name="Kirsty Fletton" userId="ab0ce35c-2e87-47c8-9a33-020c8e825b82" providerId="ADAL" clId="{D7F97627-9854-4696-AA7F-27E1C6A90C15}" dt="2023-11-24T10:48:23.247" v="3851" actId="1076"/>
          <ac:picMkLst>
            <pc:docMk/>
            <pc:sldMk cId="3247249494" sldId="2147469090"/>
            <ac:picMk id="8" creationId="{70F965EC-65B8-12C7-EC90-26C0BF3D4A35}"/>
          </ac:picMkLst>
        </pc:picChg>
        <pc:cxnChg chg="add mod ord">
          <ac:chgData name="Kirsty Fletton" userId="ab0ce35c-2e87-47c8-9a33-020c8e825b82" providerId="ADAL" clId="{D7F97627-9854-4696-AA7F-27E1C6A90C15}" dt="2023-11-24T10:54:54.492" v="3863" actId="1076"/>
          <ac:cxnSpMkLst>
            <pc:docMk/>
            <pc:sldMk cId="3247249494" sldId="2147469090"/>
            <ac:cxnSpMk id="18" creationId="{1B366D67-FDAC-2E82-5FCC-AD79D3D1AEDD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Kirsty Fletton" userId="ab0ce35c-2e87-47c8-9a33-020c8e825b82" providerId="ADAL" clId="{D7F97627-9854-4696-AA7F-27E1C6A90C15}" dt="2023-11-24T10:23:48.867" v="3685"/>
              <pc2:cmMkLst xmlns:pc2="http://schemas.microsoft.com/office/powerpoint/2019/9/main/command">
                <pc:docMk/>
                <pc:sldMk cId="3247249494" sldId="2147469090"/>
                <pc2:cmMk id="{84E65766-17D1-48C3-BBAA-777516AEAE4C}"/>
              </pc2:cmMkLst>
              <pc226:cmRplyChg chg="add">
                <pc226:chgData name="Kirsty Fletton" userId="ab0ce35c-2e87-47c8-9a33-020c8e825b82" providerId="ADAL" clId="{D7F97627-9854-4696-AA7F-27E1C6A90C15}" dt="2023-11-23T10:39:24.691" v="506"/>
                <pc2:cmRplyMkLst xmlns:pc2="http://schemas.microsoft.com/office/powerpoint/2019/9/main/command">
                  <pc:docMk/>
                  <pc:sldMk cId="3247249494" sldId="2147469090"/>
                  <pc2:cmMk id="{84E65766-17D1-48C3-BBAA-777516AEAE4C}"/>
                  <pc2:cmRplyMk id="{BBF6BE09-CB71-42D5-BC2F-7C15C465ABAF}"/>
                </pc2:cmRplyMkLst>
              </pc226:cmRplyChg>
            </pc226:cmChg>
          </p:ext>
        </pc:extLst>
      </pc:sldChg>
      <pc:sldChg chg="modSp mod">
        <pc:chgData name="Kirsty Fletton" userId="ab0ce35c-2e87-47c8-9a33-020c8e825b82" providerId="ADAL" clId="{D7F97627-9854-4696-AA7F-27E1C6A90C15}" dt="2023-11-23T10:52:09.087" v="625" actId="6549"/>
        <pc:sldMkLst>
          <pc:docMk/>
          <pc:sldMk cId="957563282" sldId="2147469091"/>
        </pc:sldMkLst>
        <pc:spChg chg="mod">
          <ac:chgData name="Kirsty Fletton" userId="ab0ce35c-2e87-47c8-9a33-020c8e825b82" providerId="ADAL" clId="{D7F97627-9854-4696-AA7F-27E1C6A90C15}" dt="2023-11-23T10:52:09.087" v="625" actId="6549"/>
          <ac:spMkLst>
            <pc:docMk/>
            <pc:sldMk cId="957563282" sldId="2147469091"/>
            <ac:spMk id="5" creationId="{5703090D-2628-4D9C-9565-A7D693842821}"/>
          </ac:spMkLst>
        </pc:spChg>
        <pc:picChg chg="mod">
          <ac:chgData name="Kirsty Fletton" userId="ab0ce35c-2e87-47c8-9a33-020c8e825b82" providerId="ADAL" clId="{D7F97627-9854-4696-AA7F-27E1C6A90C15}" dt="2023-11-10T16:30:59.850" v="281" actId="1076"/>
          <ac:picMkLst>
            <pc:docMk/>
            <pc:sldMk cId="957563282" sldId="2147469091"/>
            <ac:picMk id="2" creationId="{59885939-3706-11CC-4733-F1568D44907E}"/>
          </ac:picMkLst>
        </pc:picChg>
      </pc:sldChg>
      <pc:sldChg chg="addSp delSp modSp mod">
        <pc:chgData name="Kirsty Fletton" userId="ab0ce35c-2e87-47c8-9a33-020c8e825b82" providerId="ADAL" clId="{D7F97627-9854-4696-AA7F-27E1C6A90C15}" dt="2023-11-24T11:46:18.585" v="4065" actId="20577"/>
        <pc:sldMkLst>
          <pc:docMk/>
          <pc:sldMk cId="3459094685" sldId="2147469092"/>
        </pc:sldMkLst>
        <pc:spChg chg="mod">
          <ac:chgData name="Kirsty Fletton" userId="ab0ce35c-2e87-47c8-9a33-020c8e825b82" providerId="ADAL" clId="{D7F97627-9854-4696-AA7F-27E1C6A90C15}" dt="2023-11-24T11:46:18.585" v="4065" actId="20577"/>
          <ac:spMkLst>
            <pc:docMk/>
            <pc:sldMk cId="3459094685" sldId="2147469092"/>
            <ac:spMk id="3" creationId="{ACCA7E65-35B3-EE72-70E5-A7775FE1C681}"/>
          </ac:spMkLst>
        </pc:spChg>
        <pc:spChg chg="mod">
          <ac:chgData name="Kirsty Fletton" userId="ab0ce35c-2e87-47c8-9a33-020c8e825b82" providerId="ADAL" clId="{D7F97627-9854-4696-AA7F-27E1C6A90C15}" dt="2023-11-23T10:52:17.527" v="626" actId="6549"/>
          <ac:spMkLst>
            <pc:docMk/>
            <pc:sldMk cId="3459094685" sldId="2147469092"/>
            <ac:spMk id="5" creationId="{5703090D-2628-4D9C-9565-A7D693842821}"/>
          </ac:spMkLst>
        </pc:spChg>
        <pc:spChg chg="add del mod">
          <ac:chgData name="Kirsty Fletton" userId="ab0ce35c-2e87-47c8-9a33-020c8e825b82" providerId="ADAL" clId="{D7F97627-9854-4696-AA7F-27E1C6A90C15}" dt="2023-11-24T10:58:28.203" v="4022" actId="478"/>
          <ac:spMkLst>
            <pc:docMk/>
            <pc:sldMk cId="3459094685" sldId="2147469092"/>
            <ac:spMk id="6" creationId="{C863D4B2-F09D-6649-34BD-09D1248F94E7}"/>
          </ac:spMkLst>
        </pc:spChg>
        <pc:spChg chg="add mod">
          <ac:chgData name="Kirsty Fletton" userId="ab0ce35c-2e87-47c8-9a33-020c8e825b82" providerId="ADAL" clId="{D7F97627-9854-4696-AA7F-27E1C6A90C15}" dt="2023-11-24T10:58:12.591" v="4021" actId="113"/>
          <ac:spMkLst>
            <pc:docMk/>
            <pc:sldMk cId="3459094685" sldId="2147469092"/>
            <ac:spMk id="7" creationId="{525C20BD-3F36-CD22-724E-515603425946}"/>
          </ac:spMkLst>
        </pc:spChg>
        <pc:spChg chg="add mod">
          <ac:chgData name="Kirsty Fletton" userId="ab0ce35c-2e87-47c8-9a33-020c8e825b82" providerId="ADAL" clId="{D7F97627-9854-4696-AA7F-27E1C6A90C15}" dt="2023-11-24T10:54:15.997" v="3859"/>
          <ac:spMkLst>
            <pc:docMk/>
            <pc:sldMk cId="3459094685" sldId="2147469092"/>
            <ac:spMk id="8" creationId="{595982AB-2B33-1FC0-0186-BF7A89EB9525}"/>
          </ac:spMkLst>
        </pc:spChg>
        <pc:spChg chg="add mod ord">
          <ac:chgData name="Kirsty Fletton" userId="ab0ce35c-2e87-47c8-9a33-020c8e825b82" providerId="ADAL" clId="{D7F97627-9854-4696-AA7F-27E1C6A90C15}" dt="2023-11-24T10:54:31.637" v="3862" actId="167"/>
          <ac:spMkLst>
            <pc:docMk/>
            <pc:sldMk cId="3459094685" sldId="2147469092"/>
            <ac:spMk id="10" creationId="{887F1DD2-EE27-1139-3206-EE03B0DC4E6C}"/>
          </ac:spMkLst>
        </pc:spChg>
        <pc:picChg chg="mod">
          <ac:chgData name="Kirsty Fletton" userId="ab0ce35c-2e87-47c8-9a33-020c8e825b82" providerId="ADAL" clId="{D7F97627-9854-4696-AA7F-27E1C6A90C15}" dt="2023-11-24T10:53:50.653" v="3854" actId="1076"/>
          <ac:picMkLst>
            <pc:docMk/>
            <pc:sldMk cId="3459094685" sldId="2147469092"/>
            <ac:picMk id="2" creationId="{59885939-3706-11CC-4733-F1568D44907E}"/>
          </ac:picMkLst>
        </pc:picChg>
        <pc:picChg chg="add mod">
          <ac:chgData name="Kirsty Fletton" userId="ab0ce35c-2e87-47c8-9a33-020c8e825b82" providerId="ADAL" clId="{D7F97627-9854-4696-AA7F-27E1C6A90C15}" dt="2023-11-24T10:54:21.336" v="3860"/>
          <ac:picMkLst>
            <pc:docMk/>
            <pc:sldMk cId="3459094685" sldId="2147469092"/>
            <ac:picMk id="9" creationId="{80BAC0E7-C6E2-C5A6-211D-77E6DB0F438B}"/>
          </ac:picMkLst>
        </pc:picChg>
        <pc:cxnChg chg="add mod ord">
          <ac:chgData name="Kirsty Fletton" userId="ab0ce35c-2e87-47c8-9a33-020c8e825b82" providerId="ADAL" clId="{D7F97627-9854-4696-AA7F-27E1C6A90C15}" dt="2023-11-24T10:55:12.115" v="3866" actId="167"/>
          <ac:cxnSpMkLst>
            <pc:docMk/>
            <pc:sldMk cId="3459094685" sldId="2147469092"/>
            <ac:cxnSpMk id="14" creationId="{D740D3F1-548E-5A9B-1851-E48845DF177C}"/>
          </ac:cxnSpMkLst>
        </pc:cxnChg>
      </pc:sldChg>
      <pc:sldChg chg="modSp mod">
        <pc:chgData name="Kirsty Fletton" userId="ab0ce35c-2e87-47c8-9a33-020c8e825b82" providerId="ADAL" clId="{D7F97627-9854-4696-AA7F-27E1C6A90C15}" dt="2023-11-10T16:32:01.616" v="289" actId="1076"/>
        <pc:sldMkLst>
          <pc:docMk/>
          <pc:sldMk cId="55066743" sldId="2147469093"/>
        </pc:sldMkLst>
        <pc:spChg chg="mod">
          <ac:chgData name="Kirsty Fletton" userId="ab0ce35c-2e87-47c8-9a33-020c8e825b82" providerId="ADAL" clId="{D7F97627-9854-4696-AA7F-27E1C6A90C15}" dt="2023-11-10T16:31:58.290" v="287" actId="1076"/>
          <ac:spMkLst>
            <pc:docMk/>
            <pc:sldMk cId="55066743" sldId="2147469093"/>
            <ac:spMk id="3" creationId="{A5732EAA-6DA6-9DEA-6EB5-2A0061753ABF}"/>
          </ac:spMkLst>
        </pc:spChg>
        <pc:spChg chg="mod">
          <ac:chgData name="Kirsty Fletton" userId="ab0ce35c-2e87-47c8-9a33-020c8e825b82" providerId="ADAL" clId="{D7F97627-9854-4696-AA7F-27E1C6A90C15}" dt="2023-11-10T16:32:01.616" v="289" actId="1076"/>
          <ac:spMkLst>
            <pc:docMk/>
            <pc:sldMk cId="55066743" sldId="2147469093"/>
            <ac:spMk id="5" creationId="{5703090D-2628-4D9C-9565-A7D693842821}"/>
          </ac:spMkLst>
        </pc:spChg>
        <pc:picChg chg="mod">
          <ac:chgData name="Kirsty Fletton" userId="ab0ce35c-2e87-47c8-9a33-020c8e825b82" providerId="ADAL" clId="{D7F97627-9854-4696-AA7F-27E1C6A90C15}" dt="2023-11-10T16:31:56.169" v="286" actId="1076"/>
          <ac:picMkLst>
            <pc:docMk/>
            <pc:sldMk cId="55066743" sldId="2147469093"/>
            <ac:picMk id="2" creationId="{59885939-3706-11CC-4733-F1568D44907E}"/>
          </ac:picMkLst>
        </pc:picChg>
      </pc:sldChg>
      <pc:sldChg chg="modSp del mod">
        <pc:chgData name="Kirsty Fletton" userId="ab0ce35c-2e87-47c8-9a33-020c8e825b82" providerId="ADAL" clId="{D7F97627-9854-4696-AA7F-27E1C6A90C15}" dt="2023-11-10T17:06:29.786" v="502" actId="2696"/>
        <pc:sldMkLst>
          <pc:docMk/>
          <pc:sldMk cId="4117596057" sldId="2147469094"/>
        </pc:sldMkLst>
        <pc:spChg chg="mod">
          <ac:chgData name="Kirsty Fletton" userId="ab0ce35c-2e87-47c8-9a33-020c8e825b82" providerId="ADAL" clId="{D7F97627-9854-4696-AA7F-27E1C6A90C15}" dt="2023-11-10T16:32:28.986" v="293" actId="1076"/>
          <ac:spMkLst>
            <pc:docMk/>
            <pc:sldMk cId="4117596057" sldId="2147469094"/>
            <ac:spMk id="2" creationId="{800359A5-48FB-8A7C-9412-9BB714A0CF1E}"/>
          </ac:spMkLst>
        </pc:spChg>
        <pc:spChg chg="mod">
          <ac:chgData name="Kirsty Fletton" userId="ab0ce35c-2e87-47c8-9a33-020c8e825b82" providerId="ADAL" clId="{D7F97627-9854-4696-AA7F-27E1C6A90C15}" dt="2023-11-10T16:38:26.447" v="348" actId="1076"/>
          <ac:spMkLst>
            <pc:docMk/>
            <pc:sldMk cId="4117596057" sldId="2147469094"/>
            <ac:spMk id="6" creationId="{85611BAA-1F1F-179C-0B3E-26718394BA3F}"/>
          </ac:spMkLst>
        </pc:spChg>
        <pc:spChg chg="mod">
          <ac:chgData name="Kirsty Fletton" userId="ab0ce35c-2e87-47c8-9a33-020c8e825b82" providerId="ADAL" clId="{D7F97627-9854-4696-AA7F-27E1C6A90C15}" dt="2023-11-10T16:32:19.079" v="290" actId="1076"/>
          <ac:spMkLst>
            <pc:docMk/>
            <pc:sldMk cId="4117596057" sldId="2147469094"/>
            <ac:spMk id="51" creationId="{38BFF409-2FE1-1F90-1B42-E9743FE7A8FD}"/>
          </ac:spMkLst>
        </pc:spChg>
      </pc:sldChg>
      <pc:sldChg chg="addSp delSp modSp add del mod modCm">
        <pc:chgData name="Kirsty Fletton" userId="ab0ce35c-2e87-47c8-9a33-020c8e825b82" providerId="ADAL" clId="{D7F97627-9854-4696-AA7F-27E1C6A90C15}" dt="2023-11-23T15:59:31.577" v="3651" actId="2696"/>
        <pc:sldMkLst>
          <pc:docMk/>
          <pc:sldMk cId="783523975" sldId="2147469095"/>
        </pc:sldMkLst>
        <pc:spChg chg="add del mod">
          <ac:chgData name="Kirsty Fletton" userId="ab0ce35c-2e87-47c8-9a33-020c8e825b82" providerId="ADAL" clId="{D7F97627-9854-4696-AA7F-27E1C6A90C15}" dt="2023-11-10T16:49:18.787" v="351" actId="478"/>
          <ac:spMkLst>
            <pc:docMk/>
            <pc:sldMk cId="783523975" sldId="2147469095"/>
            <ac:spMk id="4" creationId="{3E07A305-FCCE-FCA2-30EA-24B34F9053CE}"/>
          </ac:spMkLst>
        </pc:spChg>
        <pc:spChg chg="del">
          <ac:chgData name="Kirsty Fletton" userId="ab0ce35c-2e87-47c8-9a33-020c8e825b82" providerId="ADAL" clId="{D7F97627-9854-4696-AA7F-27E1C6A90C15}" dt="2023-11-10T16:49:16.338" v="350" actId="478"/>
          <ac:spMkLst>
            <pc:docMk/>
            <pc:sldMk cId="783523975" sldId="2147469095"/>
            <ac:spMk id="6" creationId="{85611BAA-1F1F-179C-0B3E-26718394BA3F}"/>
          </ac:spMkLst>
        </pc:spChg>
        <pc:spChg chg="del mod">
          <ac:chgData name="Kirsty Fletton" userId="ab0ce35c-2e87-47c8-9a33-020c8e825b82" providerId="ADAL" clId="{D7F97627-9854-4696-AA7F-27E1C6A90C15}" dt="2023-11-10T17:03:05.121" v="478" actId="478"/>
          <ac:spMkLst>
            <pc:docMk/>
            <pc:sldMk cId="783523975" sldId="2147469095"/>
            <ac:spMk id="7" creationId="{0C62BEEF-CEC3-D065-15DA-2E3B78C76772}"/>
          </ac:spMkLst>
        </pc:spChg>
        <pc:spChg chg="mod">
          <ac:chgData name="Kirsty Fletton" userId="ab0ce35c-2e87-47c8-9a33-020c8e825b82" providerId="ADAL" clId="{D7F97627-9854-4696-AA7F-27E1C6A90C15}" dt="2023-11-10T16:49:20.403" v="352"/>
          <ac:spMkLst>
            <pc:docMk/>
            <pc:sldMk cId="783523975" sldId="2147469095"/>
            <ac:spMk id="8" creationId="{53BD9EDF-6FF6-17F9-475E-5E5E22D7B42C}"/>
          </ac:spMkLst>
        </pc:spChg>
        <pc:spChg chg="del mod">
          <ac:chgData name="Kirsty Fletton" userId="ab0ce35c-2e87-47c8-9a33-020c8e825b82" providerId="ADAL" clId="{D7F97627-9854-4696-AA7F-27E1C6A90C15}" dt="2023-11-10T16:51:03.466" v="383" actId="478"/>
          <ac:spMkLst>
            <pc:docMk/>
            <pc:sldMk cId="783523975" sldId="2147469095"/>
            <ac:spMk id="9" creationId="{C9846D64-E911-F41C-F4F8-652E898B5800}"/>
          </ac:spMkLst>
        </pc:spChg>
        <pc:spChg chg="mod">
          <ac:chgData name="Kirsty Fletton" userId="ab0ce35c-2e87-47c8-9a33-020c8e825b82" providerId="ADAL" clId="{D7F97627-9854-4696-AA7F-27E1C6A90C15}" dt="2023-11-23T10:45:44.313" v="617" actId="20577"/>
          <ac:spMkLst>
            <pc:docMk/>
            <pc:sldMk cId="783523975" sldId="2147469095"/>
            <ac:spMk id="10" creationId="{37A31F15-31D5-4897-B737-847F5B9ADA7B}"/>
          </ac:spMkLst>
        </pc:spChg>
        <pc:spChg chg="del mod">
          <ac:chgData name="Kirsty Fletton" userId="ab0ce35c-2e87-47c8-9a33-020c8e825b82" providerId="ADAL" clId="{D7F97627-9854-4696-AA7F-27E1C6A90C15}" dt="2023-11-10T16:51:37.952" v="391" actId="478"/>
          <ac:spMkLst>
            <pc:docMk/>
            <pc:sldMk cId="783523975" sldId="2147469095"/>
            <ac:spMk id="12" creationId="{8A75C76C-877B-84D8-ACB6-0720B07D54CC}"/>
          </ac:spMkLst>
        </pc:spChg>
        <pc:spChg chg="mod">
          <ac:chgData name="Kirsty Fletton" userId="ab0ce35c-2e87-47c8-9a33-020c8e825b82" providerId="ADAL" clId="{D7F97627-9854-4696-AA7F-27E1C6A90C15}" dt="2023-11-10T16:50:25.774" v="376" actId="208"/>
          <ac:spMkLst>
            <pc:docMk/>
            <pc:sldMk cId="783523975" sldId="2147469095"/>
            <ac:spMk id="13" creationId="{3946F318-3B8C-4A95-980B-32281ADE3AAC}"/>
          </ac:spMkLst>
        </pc:spChg>
        <pc:spChg chg="del mod">
          <ac:chgData name="Kirsty Fletton" userId="ab0ce35c-2e87-47c8-9a33-020c8e825b82" providerId="ADAL" clId="{D7F97627-9854-4696-AA7F-27E1C6A90C15}" dt="2023-11-10T16:51:06.261" v="384" actId="478"/>
          <ac:spMkLst>
            <pc:docMk/>
            <pc:sldMk cId="783523975" sldId="2147469095"/>
            <ac:spMk id="14" creationId="{490A8835-3F20-6CDC-5CBA-F64AAC4B086B}"/>
          </ac:spMkLst>
        </pc:spChg>
        <pc:spChg chg="mod">
          <ac:chgData name="Kirsty Fletton" userId="ab0ce35c-2e87-47c8-9a33-020c8e825b82" providerId="ADAL" clId="{D7F97627-9854-4696-AA7F-27E1C6A90C15}" dt="2023-11-23T10:46:25.595" v="622" actId="20577"/>
          <ac:spMkLst>
            <pc:docMk/>
            <pc:sldMk cId="783523975" sldId="2147469095"/>
            <ac:spMk id="15" creationId="{182579A5-2211-0BAE-E35C-A1B212006AF6}"/>
          </ac:spMkLst>
        </pc:spChg>
        <pc:spChg chg="add del mod ord">
          <ac:chgData name="Kirsty Fletton" userId="ab0ce35c-2e87-47c8-9a33-020c8e825b82" providerId="ADAL" clId="{D7F97627-9854-4696-AA7F-27E1C6A90C15}" dt="2023-11-10T17:03:06.251" v="479" actId="478"/>
          <ac:spMkLst>
            <pc:docMk/>
            <pc:sldMk cId="783523975" sldId="2147469095"/>
            <ac:spMk id="16" creationId="{ABF99501-6F06-BF79-653C-894320C3766A}"/>
          </ac:spMkLst>
        </pc:spChg>
        <pc:spChg chg="add mod ord">
          <ac:chgData name="Kirsty Fletton" userId="ab0ce35c-2e87-47c8-9a33-020c8e825b82" providerId="ADAL" clId="{D7F97627-9854-4696-AA7F-27E1C6A90C15}" dt="2023-11-10T17:04:45.172" v="497" actId="1076"/>
          <ac:spMkLst>
            <pc:docMk/>
            <pc:sldMk cId="783523975" sldId="2147469095"/>
            <ac:spMk id="19" creationId="{229BFF35-E0CF-F4FB-E703-5AD37037BB7D}"/>
          </ac:spMkLst>
        </pc:spChg>
        <pc:spChg chg="add mod ord">
          <ac:chgData name="Kirsty Fletton" userId="ab0ce35c-2e87-47c8-9a33-020c8e825b82" providerId="ADAL" clId="{D7F97627-9854-4696-AA7F-27E1C6A90C15}" dt="2023-11-10T17:02:58.274" v="476" actId="1076"/>
          <ac:spMkLst>
            <pc:docMk/>
            <pc:sldMk cId="783523975" sldId="2147469095"/>
            <ac:spMk id="22" creationId="{73BD4A44-337C-E042-DDFD-5B60CE178CCF}"/>
          </ac:spMkLst>
        </pc:spChg>
        <pc:spChg chg="mod">
          <ac:chgData name="Kirsty Fletton" userId="ab0ce35c-2e87-47c8-9a33-020c8e825b82" providerId="ADAL" clId="{D7F97627-9854-4696-AA7F-27E1C6A90C15}" dt="2023-11-10T16:49:32.533" v="365" actId="20577"/>
          <ac:spMkLst>
            <pc:docMk/>
            <pc:sldMk cId="783523975" sldId="2147469095"/>
            <ac:spMk id="51" creationId="{38BFF409-2FE1-1F90-1B42-E9743FE7A8FD}"/>
          </ac:spMkLst>
        </pc:spChg>
        <pc:grpChg chg="add mod">
          <ac:chgData name="Kirsty Fletton" userId="ab0ce35c-2e87-47c8-9a33-020c8e825b82" providerId="ADAL" clId="{D7F97627-9854-4696-AA7F-27E1C6A90C15}" dt="2023-11-10T16:59:13.058" v="435" actId="1076"/>
          <ac:grpSpMkLst>
            <pc:docMk/>
            <pc:sldMk cId="783523975" sldId="2147469095"/>
            <ac:grpSpMk id="5" creationId="{68023F70-5E74-9BB0-1485-835BFEAA205B}"/>
          </ac:grpSpMkLst>
        </pc:grpChg>
        <pc:grpChg chg="add mod">
          <ac:chgData name="Kirsty Fletton" userId="ab0ce35c-2e87-47c8-9a33-020c8e825b82" providerId="ADAL" clId="{D7F97627-9854-4696-AA7F-27E1C6A90C15}" dt="2023-11-10T17:02:56.390" v="475" actId="1076"/>
          <ac:grpSpMkLst>
            <pc:docMk/>
            <pc:sldMk cId="783523975" sldId="2147469095"/>
            <ac:grpSpMk id="11" creationId="{2612B948-D66F-DAA2-6FCE-6D27810392EE}"/>
          </ac:grpSpMkLst>
        </pc:grpChg>
        <pc:picChg chg="add mod">
          <ac:chgData name="Kirsty Fletton" userId="ab0ce35c-2e87-47c8-9a33-020c8e825b82" providerId="ADAL" clId="{D7F97627-9854-4696-AA7F-27E1C6A90C15}" dt="2023-11-10T17:04:55.612" v="498" actId="1076"/>
          <ac:picMkLst>
            <pc:docMk/>
            <pc:sldMk cId="783523975" sldId="2147469095"/>
            <ac:picMk id="18" creationId="{8811D669-C2BE-221E-A530-4CB84B38F98C}"/>
          </ac:picMkLst>
        </pc:picChg>
        <pc:picChg chg="add mod">
          <ac:chgData name="Kirsty Fletton" userId="ab0ce35c-2e87-47c8-9a33-020c8e825b82" providerId="ADAL" clId="{D7F97627-9854-4696-AA7F-27E1C6A90C15}" dt="2023-11-10T17:03:02.247" v="477" actId="1076"/>
          <ac:picMkLst>
            <pc:docMk/>
            <pc:sldMk cId="783523975" sldId="2147469095"/>
            <ac:picMk id="21" creationId="{424D6B5B-26DA-5A2A-6C04-88B912466F9A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 modRxn">
              <pc226:chgData name="Kirsty Fletton" userId="ab0ce35c-2e87-47c8-9a33-020c8e825b82" providerId="ADAL" clId="{D7F97627-9854-4696-AA7F-27E1C6A90C15}" dt="2023-11-23T10:47:04.206" v="624"/>
              <pc2:cmMkLst xmlns:pc2="http://schemas.microsoft.com/office/powerpoint/2019/9/main/command">
                <pc:docMk/>
                <pc:sldMk cId="783523975" sldId="2147469095"/>
                <pc2:cmMk id="{F9D80DFE-C032-4D0E-B235-EB3A74FD3E0C}"/>
              </pc2:cmMkLst>
              <pc226:cmRplyChg chg="add">
                <pc226:chgData name="Kirsty Fletton" userId="ab0ce35c-2e87-47c8-9a33-020c8e825b82" providerId="ADAL" clId="{D7F97627-9854-4696-AA7F-27E1C6A90C15}" dt="2023-11-23T10:47:02.723" v="623"/>
                <pc2:cmRplyMkLst xmlns:pc2="http://schemas.microsoft.com/office/powerpoint/2019/9/main/command">
                  <pc:docMk/>
                  <pc:sldMk cId="783523975" sldId="2147469095"/>
                  <pc2:cmMk id="{F9D80DFE-C032-4D0E-B235-EB3A74FD3E0C}"/>
                  <pc2:cmRplyMk id="{CC2F38CC-E83A-477C-B6FD-7C230C89C1E4}"/>
                </pc2:cmRplyMkLst>
              </pc226:cmRplyChg>
            </pc226:cmChg>
          </p:ext>
        </pc:extLst>
      </pc:sldChg>
      <pc:sldChg chg="addSp delSp modSp new del mod">
        <pc:chgData name="Kirsty Fletton" userId="ab0ce35c-2e87-47c8-9a33-020c8e825b82" providerId="ADAL" clId="{D7F97627-9854-4696-AA7F-27E1C6A90C15}" dt="2023-11-23T15:59:09.857" v="3646" actId="47"/>
        <pc:sldMkLst>
          <pc:docMk/>
          <pc:sldMk cId="273407956" sldId="2147469096"/>
        </pc:sldMkLst>
        <pc:spChg chg="del">
          <ac:chgData name="Kirsty Fletton" userId="ab0ce35c-2e87-47c8-9a33-020c8e825b82" providerId="ADAL" clId="{D7F97627-9854-4696-AA7F-27E1C6A90C15}" dt="2023-11-23T12:07:54.403" v="1578" actId="478"/>
          <ac:spMkLst>
            <pc:docMk/>
            <pc:sldMk cId="273407956" sldId="2147469096"/>
            <ac:spMk id="4" creationId="{7B42E4D8-7DEC-4E4E-C872-C1AFEA21DD80}"/>
          </ac:spMkLst>
        </pc:spChg>
        <pc:spChg chg="del">
          <ac:chgData name="Kirsty Fletton" userId="ab0ce35c-2e87-47c8-9a33-020c8e825b82" providerId="ADAL" clId="{D7F97627-9854-4696-AA7F-27E1C6A90C15}" dt="2023-11-23T12:09:01.621" v="1603" actId="478"/>
          <ac:spMkLst>
            <pc:docMk/>
            <pc:sldMk cId="273407956" sldId="2147469096"/>
            <ac:spMk id="5" creationId="{E909D68B-D8CF-9614-7297-AC37C873BD45}"/>
          </ac:spMkLst>
        </pc:spChg>
        <pc:spChg chg="add mod">
          <ac:chgData name="Kirsty Fletton" userId="ab0ce35c-2e87-47c8-9a33-020c8e825b82" providerId="ADAL" clId="{D7F97627-9854-4696-AA7F-27E1C6A90C15}" dt="2023-11-23T12:08:52.041" v="1602"/>
          <ac:spMkLst>
            <pc:docMk/>
            <pc:sldMk cId="273407956" sldId="2147469096"/>
            <ac:spMk id="6" creationId="{0BE83912-E5BF-7DA0-9EF4-A49F8617A1A7}"/>
          </ac:spMkLst>
        </pc:spChg>
        <pc:spChg chg="mod">
          <ac:chgData name="Kirsty Fletton" userId="ab0ce35c-2e87-47c8-9a33-020c8e825b82" providerId="ADAL" clId="{D7F97627-9854-4696-AA7F-27E1C6A90C15}" dt="2023-11-23T12:32:05.593" v="1617"/>
          <ac:spMkLst>
            <pc:docMk/>
            <pc:sldMk cId="273407956" sldId="2147469096"/>
            <ac:spMk id="9" creationId="{CD5A7BC7-B004-0836-A7C2-C6E550B61B38}"/>
          </ac:spMkLst>
        </pc:spChg>
        <pc:spChg chg="add del mod">
          <ac:chgData name="Kirsty Fletton" userId="ab0ce35c-2e87-47c8-9a33-020c8e825b82" providerId="ADAL" clId="{D7F97627-9854-4696-AA7F-27E1C6A90C15}" dt="2023-11-23T12:35:15.673" v="1644" actId="6549"/>
          <ac:spMkLst>
            <pc:docMk/>
            <pc:sldMk cId="273407956" sldId="2147469096"/>
            <ac:spMk id="11" creationId="{F24CECD6-1166-58C1-60A8-60B95F86D976}"/>
          </ac:spMkLst>
        </pc:spChg>
        <pc:spChg chg="del mod">
          <ac:chgData name="Kirsty Fletton" userId="ab0ce35c-2e87-47c8-9a33-020c8e825b82" providerId="ADAL" clId="{D7F97627-9854-4696-AA7F-27E1C6A90C15}" dt="2023-11-23T12:35:28.833" v="1647" actId="478"/>
          <ac:spMkLst>
            <pc:docMk/>
            <pc:sldMk cId="273407956" sldId="2147469096"/>
            <ac:spMk id="12" creationId="{F82CBF7D-D0DE-93AB-1FD6-FEEB5BA75382}"/>
          </ac:spMkLst>
        </pc:spChg>
        <pc:spChg chg="mod">
          <ac:chgData name="Kirsty Fletton" userId="ab0ce35c-2e87-47c8-9a33-020c8e825b82" providerId="ADAL" clId="{D7F97627-9854-4696-AA7F-27E1C6A90C15}" dt="2023-11-23T12:36:43.458" v="1687" actId="1076"/>
          <ac:spMkLst>
            <pc:docMk/>
            <pc:sldMk cId="273407956" sldId="2147469096"/>
            <ac:spMk id="13" creationId="{39C1605E-C111-FF5E-BD2B-9DDDC12C5B3B}"/>
          </ac:spMkLst>
        </pc:spChg>
        <pc:spChg chg="add del mod">
          <ac:chgData name="Kirsty Fletton" userId="ab0ce35c-2e87-47c8-9a33-020c8e825b82" providerId="ADAL" clId="{D7F97627-9854-4696-AA7F-27E1C6A90C15}" dt="2023-11-23T12:32:57.424" v="1624" actId="478"/>
          <ac:spMkLst>
            <pc:docMk/>
            <pc:sldMk cId="273407956" sldId="2147469096"/>
            <ac:spMk id="14" creationId="{289D3B15-A525-0433-4C56-3C6B71D88D6E}"/>
          </ac:spMkLst>
        </pc:spChg>
        <pc:spChg chg="add mod">
          <ac:chgData name="Kirsty Fletton" userId="ab0ce35c-2e87-47c8-9a33-020c8e825b82" providerId="ADAL" clId="{D7F97627-9854-4696-AA7F-27E1C6A90C15}" dt="2023-11-23T12:33:58.894" v="1633" actId="1076"/>
          <ac:spMkLst>
            <pc:docMk/>
            <pc:sldMk cId="273407956" sldId="2147469096"/>
            <ac:spMk id="16" creationId="{9B2D2BC6-5B69-CA0E-CFB5-4BC9F09BF480}"/>
          </ac:spMkLst>
        </pc:spChg>
        <pc:spChg chg="add mod">
          <ac:chgData name="Kirsty Fletton" userId="ab0ce35c-2e87-47c8-9a33-020c8e825b82" providerId="ADAL" clId="{D7F97627-9854-4696-AA7F-27E1C6A90C15}" dt="2023-11-23T12:34:37.215" v="1640" actId="1076"/>
          <ac:spMkLst>
            <pc:docMk/>
            <pc:sldMk cId="273407956" sldId="2147469096"/>
            <ac:spMk id="18" creationId="{0E71437B-73C9-11A9-45F3-7E297CCB39E6}"/>
          </ac:spMkLst>
        </pc:spChg>
        <pc:spChg chg="mod">
          <ac:chgData name="Kirsty Fletton" userId="ab0ce35c-2e87-47c8-9a33-020c8e825b82" providerId="ADAL" clId="{D7F97627-9854-4696-AA7F-27E1C6A90C15}" dt="2023-11-23T12:36:05.894" v="1651"/>
          <ac:spMkLst>
            <pc:docMk/>
            <pc:sldMk cId="273407956" sldId="2147469096"/>
            <ac:spMk id="20" creationId="{2016B95F-59F0-7829-1E53-E7C3A3557687}"/>
          </ac:spMkLst>
        </pc:spChg>
        <pc:spChg chg="mod">
          <ac:chgData name="Kirsty Fletton" userId="ab0ce35c-2e87-47c8-9a33-020c8e825b82" providerId="ADAL" clId="{D7F97627-9854-4696-AA7F-27E1C6A90C15}" dt="2023-11-23T12:36:05.894" v="1651"/>
          <ac:spMkLst>
            <pc:docMk/>
            <pc:sldMk cId="273407956" sldId="2147469096"/>
            <ac:spMk id="22" creationId="{7AC88EB5-7198-769C-AAC0-C8FE2CA85D65}"/>
          </ac:spMkLst>
        </pc:spChg>
        <pc:spChg chg="del mod">
          <ac:chgData name="Kirsty Fletton" userId="ab0ce35c-2e87-47c8-9a33-020c8e825b82" providerId="ADAL" clId="{D7F97627-9854-4696-AA7F-27E1C6A90C15}" dt="2023-11-23T12:36:11.500" v="1653" actId="478"/>
          <ac:spMkLst>
            <pc:docMk/>
            <pc:sldMk cId="273407956" sldId="2147469096"/>
            <ac:spMk id="23" creationId="{B650F9F9-E683-8F7A-5919-30593C128B89}"/>
          </ac:spMkLst>
        </pc:spChg>
        <pc:spChg chg="mod">
          <ac:chgData name="Kirsty Fletton" userId="ab0ce35c-2e87-47c8-9a33-020c8e825b82" providerId="ADAL" clId="{D7F97627-9854-4696-AA7F-27E1C6A90C15}" dt="2023-11-23T12:37:18.986" v="1699" actId="1076"/>
          <ac:spMkLst>
            <pc:docMk/>
            <pc:sldMk cId="273407956" sldId="2147469096"/>
            <ac:spMk id="24" creationId="{56A2CCB3-14C1-6A7A-A33C-E8D1A72A2A65}"/>
          </ac:spMkLst>
        </pc:spChg>
        <pc:spChg chg="add del mod">
          <ac:chgData name="Kirsty Fletton" userId="ab0ce35c-2e87-47c8-9a33-020c8e825b82" providerId="ADAL" clId="{D7F97627-9854-4696-AA7F-27E1C6A90C15}" dt="2023-11-23T12:44:43.493" v="1872" actId="478"/>
          <ac:spMkLst>
            <pc:docMk/>
            <pc:sldMk cId="273407956" sldId="2147469096"/>
            <ac:spMk id="25" creationId="{5426AE0E-2844-54A1-8EAD-FCF5F40C087D}"/>
          </ac:spMkLst>
        </pc:spChg>
        <pc:spChg chg="add del mod">
          <ac:chgData name="Kirsty Fletton" userId="ab0ce35c-2e87-47c8-9a33-020c8e825b82" providerId="ADAL" clId="{D7F97627-9854-4696-AA7F-27E1C6A90C15}" dt="2023-11-23T12:44:38.516" v="1870" actId="478"/>
          <ac:spMkLst>
            <pc:docMk/>
            <pc:sldMk cId="273407956" sldId="2147469096"/>
            <ac:spMk id="26" creationId="{3C9BFE46-024C-94B7-3541-D11CF4B41770}"/>
          </ac:spMkLst>
        </pc:spChg>
        <pc:spChg chg="mod">
          <ac:chgData name="Kirsty Fletton" userId="ab0ce35c-2e87-47c8-9a33-020c8e825b82" providerId="ADAL" clId="{D7F97627-9854-4696-AA7F-27E1C6A90C15}" dt="2023-11-23T12:37:30.561" v="1704"/>
          <ac:spMkLst>
            <pc:docMk/>
            <pc:sldMk cId="273407956" sldId="2147469096"/>
            <ac:spMk id="28" creationId="{AFF77BD1-4933-A2B1-1646-AF1B6D86AE43}"/>
          </ac:spMkLst>
        </pc:spChg>
        <pc:spChg chg="mod">
          <ac:chgData name="Kirsty Fletton" userId="ab0ce35c-2e87-47c8-9a33-020c8e825b82" providerId="ADAL" clId="{D7F97627-9854-4696-AA7F-27E1C6A90C15}" dt="2023-11-23T12:37:30.561" v="1704"/>
          <ac:spMkLst>
            <pc:docMk/>
            <pc:sldMk cId="273407956" sldId="2147469096"/>
            <ac:spMk id="30" creationId="{59CF20E9-546E-4296-27D5-0FFFDA78FD70}"/>
          </ac:spMkLst>
        </pc:spChg>
        <pc:spChg chg="mod">
          <ac:chgData name="Kirsty Fletton" userId="ab0ce35c-2e87-47c8-9a33-020c8e825b82" providerId="ADAL" clId="{D7F97627-9854-4696-AA7F-27E1C6A90C15}" dt="2023-11-23T12:54:39.536" v="2010" actId="20577"/>
          <ac:spMkLst>
            <pc:docMk/>
            <pc:sldMk cId="273407956" sldId="2147469096"/>
            <ac:spMk id="31" creationId="{25E15C2C-B08B-5FB3-F7AF-827F100770B7}"/>
          </ac:spMkLst>
        </pc:spChg>
        <pc:spChg chg="mod">
          <ac:chgData name="Kirsty Fletton" userId="ab0ce35c-2e87-47c8-9a33-020c8e825b82" providerId="ADAL" clId="{D7F97627-9854-4696-AA7F-27E1C6A90C15}" dt="2023-11-23T12:54:22.636" v="2009" actId="20577"/>
          <ac:spMkLst>
            <pc:docMk/>
            <pc:sldMk cId="273407956" sldId="2147469096"/>
            <ac:spMk id="32" creationId="{2109EBD0-D24A-8687-70F2-13F230438266}"/>
          </ac:spMkLst>
        </pc:spChg>
        <pc:spChg chg="mod">
          <ac:chgData name="Kirsty Fletton" userId="ab0ce35c-2e87-47c8-9a33-020c8e825b82" providerId="ADAL" clId="{D7F97627-9854-4696-AA7F-27E1C6A90C15}" dt="2023-11-23T12:39:19.368" v="1711"/>
          <ac:spMkLst>
            <pc:docMk/>
            <pc:sldMk cId="273407956" sldId="2147469096"/>
            <ac:spMk id="34" creationId="{455D8733-7B3C-7F02-5976-5FA0B3DC9C4E}"/>
          </ac:spMkLst>
        </pc:spChg>
        <pc:spChg chg="mod">
          <ac:chgData name="Kirsty Fletton" userId="ab0ce35c-2e87-47c8-9a33-020c8e825b82" providerId="ADAL" clId="{D7F97627-9854-4696-AA7F-27E1C6A90C15}" dt="2023-11-23T12:39:19.368" v="1711"/>
          <ac:spMkLst>
            <pc:docMk/>
            <pc:sldMk cId="273407956" sldId="2147469096"/>
            <ac:spMk id="36" creationId="{99ED0397-0305-9A3A-A3BA-2BB367C2985F}"/>
          </ac:spMkLst>
        </pc:spChg>
        <pc:spChg chg="mod">
          <ac:chgData name="Kirsty Fletton" userId="ab0ce35c-2e87-47c8-9a33-020c8e825b82" providerId="ADAL" clId="{D7F97627-9854-4696-AA7F-27E1C6A90C15}" dt="2023-11-23T13:02:56.192" v="2220" actId="20577"/>
          <ac:spMkLst>
            <pc:docMk/>
            <pc:sldMk cId="273407956" sldId="2147469096"/>
            <ac:spMk id="37" creationId="{3A7A21E2-423C-28B9-72D6-76001D73F190}"/>
          </ac:spMkLst>
        </pc:spChg>
        <pc:spChg chg="mod">
          <ac:chgData name="Kirsty Fletton" userId="ab0ce35c-2e87-47c8-9a33-020c8e825b82" providerId="ADAL" clId="{D7F97627-9854-4696-AA7F-27E1C6A90C15}" dt="2023-11-23T13:02:37.732" v="2215" actId="1076"/>
          <ac:spMkLst>
            <pc:docMk/>
            <pc:sldMk cId="273407956" sldId="2147469096"/>
            <ac:spMk id="38" creationId="{D9730738-54E2-B76F-A774-E3D5C603F6D1}"/>
          </ac:spMkLst>
        </pc:spChg>
        <pc:spChg chg="mod">
          <ac:chgData name="Kirsty Fletton" userId="ab0ce35c-2e87-47c8-9a33-020c8e825b82" providerId="ADAL" clId="{D7F97627-9854-4696-AA7F-27E1C6A90C15}" dt="2023-11-23T12:39:39.171" v="1720"/>
          <ac:spMkLst>
            <pc:docMk/>
            <pc:sldMk cId="273407956" sldId="2147469096"/>
            <ac:spMk id="40" creationId="{A6EE5540-CDA2-DFBF-4565-11421F2287B5}"/>
          </ac:spMkLst>
        </pc:spChg>
        <pc:spChg chg="mod">
          <ac:chgData name="Kirsty Fletton" userId="ab0ce35c-2e87-47c8-9a33-020c8e825b82" providerId="ADAL" clId="{D7F97627-9854-4696-AA7F-27E1C6A90C15}" dt="2023-11-23T12:39:39.171" v="1720"/>
          <ac:spMkLst>
            <pc:docMk/>
            <pc:sldMk cId="273407956" sldId="2147469096"/>
            <ac:spMk id="42" creationId="{AE4D94FB-84CB-FD27-DA46-EE7A8543614B}"/>
          </ac:spMkLst>
        </pc:spChg>
        <pc:spChg chg="mod">
          <ac:chgData name="Kirsty Fletton" userId="ab0ce35c-2e87-47c8-9a33-020c8e825b82" providerId="ADAL" clId="{D7F97627-9854-4696-AA7F-27E1C6A90C15}" dt="2023-11-23T13:00:14.500" v="2153" actId="20577"/>
          <ac:spMkLst>
            <pc:docMk/>
            <pc:sldMk cId="273407956" sldId="2147469096"/>
            <ac:spMk id="43" creationId="{C07FD0E2-9EEE-8B2A-209C-AB9BDC4893BE}"/>
          </ac:spMkLst>
        </pc:spChg>
        <pc:spChg chg="mod">
          <ac:chgData name="Kirsty Fletton" userId="ab0ce35c-2e87-47c8-9a33-020c8e825b82" providerId="ADAL" clId="{D7F97627-9854-4696-AA7F-27E1C6A90C15}" dt="2023-11-23T12:59:37.687" v="2082" actId="1076"/>
          <ac:spMkLst>
            <pc:docMk/>
            <pc:sldMk cId="273407956" sldId="2147469096"/>
            <ac:spMk id="44" creationId="{419E59E8-813F-99B6-7262-EAD641AA5B3A}"/>
          </ac:spMkLst>
        </pc:spChg>
        <pc:spChg chg="mod">
          <ac:chgData name="Kirsty Fletton" userId="ab0ce35c-2e87-47c8-9a33-020c8e825b82" providerId="ADAL" clId="{D7F97627-9854-4696-AA7F-27E1C6A90C15}" dt="2023-11-23T12:43:57.449" v="1856"/>
          <ac:spMkLst>
            <pc:docMk/>
            <pc:sldMk cId="273407956" sldId="2147469096"/>
            <ac:spMk id="46" creationId="{8248FBCB-BE37-7A7C-BCA4-5AF20321B458}"/>
          </ac:spMkLst>
        </pc:spChg>
        <pc:spChg chg="mod">
          <ac:chgData name="Kirsty Fletton" userId="ab0ce35c-2e87-47c8-9a33-020c8e825b82" providerId="ADAL" clId="{D7F97627-9854-4696-AA7F-27E1C6A90C15}" dt="2023-11-23T12:43:57.449" v="1856"/>
          <ac:spMkLst>
            <pc:docMk/>
            <pc:sldMk cId="273407956" sldId="2147469096"/>
            <ac:spMk id="48" creationId="{6065C8C5-114C-85AD-9A8E-6E5A4C577762}"/>
          </ac:spMkLst>
        </pc:spChg>
        <pc:spChg chg="mod">
          <ac:chgData name="Kirsty Fletton" userId="ab0ce35c-2e87-47c8-9a33-020c8e825b82" providerId="ADAL" clId="{D7F97627-9854-4696-AA7F-27E1C6A90C15}" dt="2023-11-23T12:54:11.031" v="2006" actId="14100"/>
          <ac:spMkLst>
            <pc:docMk/>
            <pc:sldMk cId="273407956" sldId="2147469096"/>
            <ac:spMk id="49" creationId="{CDA1DBB1-1A7D-6A89-0DBC-52439A6D23E0}"/>
          </ac:spMkLst>
        </pc:spChg>
        <pc:spChg chg="mod">
          <ac:chgData name="Kirsty Fletton" userId="ab0ce35c-2e87-47c8-9a33-020c8e825b82" providerId="ADAL" clId="{D7F97627-9854-4696-AA7F-27E1C6A90C15}" dt="2023-11-23T12:54:16.261" v="2008" actId="1076"/>
          <ac:spMkLst>
            <pc:docMk/>
            <pc:sldMk cId="273407956" sldId="2147469096"/>
            <ac:spMk id="50" creationId="{5030C036-47BC-567B-B2CE-56F135EB455A}"/>
          </ac:spMkLst>
        </pc:spChg>
        <pc:spChg chg="mod">
          <ac:chgData name="Kirsty Fletton" userId="ab0ce35c-2e87-47c8-9a33-020c8e825b82" providerId="ADAL" clId="{D7F97627-9854-4696-AA7F-27E1C6A90C15}" dt="2023-11-23T12:44:03.698" v="1858"/>
          <ac:spMkLst>
            <pc:docMk/>
            <pc:sldMk cId="273407956" sldId="2147469096"/>
            <ac:spMk id="52" creationId="{4C9B9917-DF0A-3749-9321-77B3F7BCDA3F}"/>
          </ac:spMkLst>
        </pc:spChg>
        <pc:spChg chg="mod">
          <ac:chgData name="Kirsty Fletton" userId="ab0ce35c-2e87-47c8-9a33-020c8e825b82" providerId="ADAL" clId="{D7F97627-9854-4696-AA7F-27E1C6A90C15}" dt="2023-11-23T12:44:03.698" v="1858"/>
          <ac:spMkLst>
            <pc:docMk/>
            <pc:sldMk cId="273407956" sldId="2147469096"/>
            <ac:spMk id="54" creationId="{1DF1E5B5-1282-266B-699C-5A53B2A6794A}"/>
          </ac:spMkLst>
        </pc:spChg>
        <pc:spChg chg="mod">
          <ac:chgData name="Kirsty Fletton" userId="ab0ce35c-2e87-47c8-9a33-020c8e825b82" providerId="ADAL" clId="{D7F97627-9854-4696-AA7F-27E1C6A90C15}" dt="2023-11-23T12:53:33.181" v="1969" actId="1076"/>
          <ac:spMkLst>
            <pc:docMk/>
            <pc:sldMk cId="273407956" sldId="2147469096"/>
            <ac:spMk id="55" creationId="{0927FED9-94CB-CE55-9D4F-54660A96FA9D}"/>
          </ac:spMkLst>
        </pc:spChg>
        <pc:spChg chg="mod">
          <ac:chgData name="Kirsty Fletton" userId="ab0ce35c-2e87-47c8-9a33-020c8e825b82" providerId="ADAL" clId="{D7F97627-9854-4696-AA7F-27E1C6A90C15}" dt="2023-11-23T12:53:34.878" v="1970" actId="1076"/>
          <ac:spMkLst>
            <pc:docMk/>
            <pc:sldMk cId="273407956" sldId="2147469096"/>
            <ac:spMk id="56" creationId="{744C99C2-B2B6-525F-447E-34E1DFD97B34}"/>
          </ac:spMkLst>
        </pc:spChg>
        <pc:spChg chg="add mod">
          <ac:chgData name="Kirsty Fletton" userId="ab0ce35c-2e87-47c8-9a33-020c8e825b82" providerId="ADAL" clId="{D7F97627-9854-4696-AA7F-27E1C6A90C15}" dt="2023-11-23T13:00:59.494" v="2194" actId="1076"/>
          <ac:spMkLst>
            <pc:docMk/>
            <pc:sldMk cId="273407956" sldId="2147469096"/>
            <ac:spMk id="57" creationId="{EBC2E2DD-D080-3001-AB67-8DFCF29B84C7}"/>
          </ac:spMkLst>
        </pc:spChg>
        <pc:grpChg chg="add del mod">
          <ac:chgData name="Kirsty Fletton" userId="ab0ce35c-2e87-47c8-9a33-020c8e825b82" providerId="ADAL" clId="{D7F97627-9854-4696-AA7F-27E1C6A90C15}" dt="2023-11-23T12:44:37.040" v="1869" actId="478"/>
          <ac:grpSpMkLst>
            <pc:docMk/>
            <pc:sldMk cId="273407956" sldId="2147469096"/>
            <ac:grpSpMk id="8" creationId="{09EF48BE-6C82-417E-A2A7-FF94603058F4}"/>
          </ac:grpSpMkLst>
        </pc:grpChg>
        <pc:grpChg chg="del mod">
          <ac:chgData name="Kirsty Fletton" userId="ab0ce35c-2e87-47c8-9a33-020c8e825b82" providerId="ADAL" clId="{D7F97627-9854-4696-AA7F-27E1C6A90C15}" dt="2023-11-23T12:35:28.833" v="1647" actId="478"/>
          <ac:grpSpMkLst>
            <pc:docMk/>
            <pc:sldMk cId="273407956" sldId="2147469096"/>
            <ac:grpSpMk id="10" creationId="{4FAAE5A4-0CDD-AAEC-C878-08C7A590C345}"/>
          </ac:grpSpMkLst>
        </pc:grpChg>
        <pc:grpChg chg="add del mod">
          <ac:chgData name="Kirsty Fletton" userId="ab0ce35c-2e87-47c8-9a33-020c8e825b82" providerId="ADAL" clId="{D7F97627-9854-4696-AA7F-27E1C6A90C15}" dt="2023-11-23T12:44:41.358" v="1871" actId="478"/>
          <ac:grpSpMkLst>
            <pc:docMk/>
            <pc:sldMk cId="273407956" sldId="2147469096"/>
            <ac:grpSpMk id="19" creationId="{44CADF93-AE5C-88B4-E225-E27DC145CE2E}"/>
          </ac:grpSpMkLst>
        </pc:grpChg>
        <pc:grpChg chg="del mod">
          <ac:chgData name="Kirsty Fletton" userId="ab0ce35c-2e87-47c8-9a33-020c8e825b82" providerId="ADAL" clId="{D7F97627-9854-4696-AA7F-27E1C6A90C15}" dt="2023-11-23T12:36:11.500" v="1653" actId="478"/>
          <ac:grpSpMkLst>
            <pc:docMk/>
            <pc:sldMk cId="273407956" sldId="2147469096"/>
            <ac:grpSpMk id="21" creationId="{116D88DE-899C-8206-CC81-CD3F9D835C7C}"/>
          </ac:grpSpMkLst>
        </pc:grpChg>
        <pc:grpChg chg="add mod">
          <ac:chgData name="Kirsty Fletton" userId="ab0ce35c-2e87-47c8-9a33-020c8e825b82" providerId="ADAL" clId="{D7F97627-9854-4696-AA7F-27E1C6A90C15}" dt="2023-11-23T12:54:45.563" v="2011" actId="1076"/>
          <ac:grpSpMkLst>
            <pc:docMk/>
            <pc:sldMk cId="273407956" sldId="2147469096"/>
            <ac:grpSpMk id="27" creationId="{DFE45D62-372B-DF66-3267-016E873BC990}"/>
          </ac:grpSpMkLst>
        </pc:grpChg>
        <pc:grpChg chg="mod">
          <ac:chgData name="Kirsty Fletton" userId="ab0ce35c-2e87-47c8-9a33-020c8e825b82" providerId="ADAL" clId="{D7F97627-9854-4696-AA7F-27E1C6A90C15}" dt="2023-11-23T12:37:30.561" v="1704"/>
          <ac:grpSpMkLst>
            <pc:docMk/>
            <pc:sldMk cId="273407956" sldId="2147469096"/>
            <ac:grpSpMk id="29" creationId="{67C6F916-5EAE-6180-D1CD-A1EC351EA38E}"/>
          </ac:grpSpMkLst>
        </pc:grpChg>
        <pc:grpChg chg="add mod">
          <ac:chgData name="Kirsty Fletton" userId="ab0ce35c-2e87-47c8-9a33-020c8e825b82" providerId="ADAL" clId="{D7F97627-9854-4696-AA7F-27E1C6A90C15}" dt="2023-11-23T13:01:24.717" v="2195" actId="1076"/>
          <ac:grpSpMkLst>
            <pc:docMk/>
            <pc:sldMk cId="273407956" sldId="2147469096"/>
            <ac:grpSpMk id="33" creationId="{9C9AED49-03AE-0954-F971-F211EFB8239F}"/>
          </ac:grpSpMkLst>
        </pc:grpChg>
        <pc:grpChg chg="mod">
          <ac:chgData name="Kirsty Fletton" userId="ab0ce35c-2e87-47c8-9a33-020c8e825b82" providerId="ADAL" clId="{D7F97627-9854-4696-AA7F-27E1C6A90C15}" dt="2023-11-23T12:39:19.368" v="1711"/>
          <ac:grpSpMkLst>
            <pc:docMk/>
            <pc:sldMk cId="273407956" sldId="2147469096"/>
            <ac:grpSpMk id="35" creationId="{BE780042-6482-6FC6-1B9D-0C297874AB9E}"/>
          </ac:grpSpMkLst>
        </pc:grpChg>
        <pc:grpChg chg="add mod">
          <ac:chgData name="Kirsty Fletton" userId="ab0ce35c-2e87-47c8-9a33-020c8e825b82" providerId="ADAL" clId="{D7F97627-9854-4696-AA7F-27E1C6A90C15}" dt="2023-11-23T13:03:28.563" v="2221" actId="1076"/>
          <ac:grpSpMkLst>
            <pc:docMk/>
            <pc:sldMk cId="273407956" sldId="2147469096"/>
            <ac:grpSpMk id="39" creationId="{B17FF912-6BBF-F074-E97B-4C82F02D59D8}"/>
          </ac:grpSpMkLst>
        </pc:grpChg>
        <pc:grpChg chg="mod">
          <ac:chgData name="Kirsty Fletton" userId="ab0ce35c-2e87-47c8-9a33-020c8e825b82" providerId="ADAL" clId="{D7F97627-9854-4696-AA7F-27E1C6A90C15}" dt="2023-11-23T12:39:39.171" v="1720"/>
          <ac:grpSpMkLst>
            <pc:docMk/>
            <pc:sldMk cId="273407956" sldId="2147469096"/>
            <ac:grpSpMk id="41" creationId="{8192B8F6-6B2F-2454-EB8C-69661D6F4DD7}"/>
          </ac:grpSpMkLst>
        </pc:grpChg>
        <pc:grpChg chg="add mod">
          <ac:chgData name="Kirsty Fletton" userId="ab0ce35c-2e87-47c8-9a33-020c8e825b82" providerId="ADAL" clId="{D7F97627-9854-4696-AA7F-27E1C6A90C15}" dt="2023-11-23T12:43:59.286" v="1857" actId="1076"/>
          <ac:grpSpMkLst>
            <pc:docMk/>
            <pc:sldMk cId="273407956" sldId="2147469096"/>
            <ac:grpSpMk id="45" creationId="{543D9A58-1589-5158-0D95-F85918204E4B}"/>
          </ac:grpSpMkLst>
        </pc:grpChg>
        <pc:grpChg chg="mod">
          <ac:chgData name="Kirsty Fletton" userId="ab0ce35c-2e87-47c8-9a33-020c8e825b82" providerId="ADAL" clId="{D7F97627-9854-4696-AA7F-27E1C6A90C15}" dt="2023-11-23T12:43:57.449" v="1856"/>
          <ac:grpSpMkLst>
            <pc:docMk/>
            <pc:sldMk cId="273407956" sldId="2147469096"/>
            <ac:grpSpMk id="47" creationId="{F78C46BC-ACBC-0BE1-FCBB-3C857176FF74}"/>
          </ac:grpSpMkLst>
        </pc:grpChg>
        <pc:grpChg chg="add mod">
          <ac:chgData name="Kirsty Fletton" userId="ab0ce35c-2e87-47c8-9a33-020c8e825b82" providerId="ADAL" clId="{D7F97627-9854-4696-AA7F-27E1C6A90C15}" dt="2023-11-23T12:44:47.830" v="1873" actId="1076"/>
          <ac:grpSpMkLst>
            <pc:docMk/>
            <pc:sldMk cId="273407956" sldId="2147469096"/>
            <ac:grpSpMk id="51" creationId="{18DFCC38-0A0F-A92F-E34C-854D2CCC8374}"/>
          </ac:grpSpMkLst>
        </pc:grpChg>
        <pc:grpChg chg="mod">
          <ac:chgData name="Kirsty Fletton" userId="ab0ce35c-2e87-47c8-9a33-020c8e825b82" providerId="ADAL" clId="{D7F97627-9854-4696-AA7F-27E1C6A90C15}" dt="2023-11-23T12:44:03.698" v="1858"/>
          <ac:grpSpMkLst>
            <pc:docMk/>
            <pc:sldMk cId="273407956" sldId="2147469096"/>
            <ac:grpSpMk id="53" creationId="{330259B9-28E0-D0E1-F32E-C1EBA08643F5}"/>
          </ac:grpSpMkLst>
        </pc:grpChg>
        <pc:picChg chg="add del mod">
          <ac:chgData name="Kirsty Fletton" userId="ab0ce35c-2e87-47c8-9a33-020c8e825b82" providerId="ADAL" clId="{D7F97627-9854-4696-AA7F-27E1C6A90C15}" dt="2023-11-23T12:28:28.126" v="1612" actId="478"/>
          <ac:picMkLst>
            <pc:docMk/>
            <pc:sldMk cId="273407956" sldId="2147469096"/>
            <ac:picMk id="7" creationId="{8BA778C6-FFD6-48E4-B886-F94F6DCFD984}"/>
          </ac:picMkLst>
        </pc:picChg>
        <pc:picChg chg="add del mod">
          <ac:chgData name="Kirsty Fletton" userId="ab0ce35c-2e87-47c8-9a33-020c8e825b82" providerId="ADAL" clId="{D7F97627-9854-4696-AA7F-27E1C6A90C15}" dt="2023-11-23T12:27:19.581" v="1609" actId="478"/>
          <ac:picMkLst>
            <pc:docMk/>
            <pc:sldMk cId="273407956" sldId="2147469096"/>
            <ac:picMk id="1026" creationId="{C4DD0034-96AF-72D6-C4A2-4E48AC458F2D}"/>
          </ac:picMkLst>
        </pc:picChg>
        <pc:picChg chg="add mod">
          <ac:chgData name="Kirsty Fletton" userId="ab0ce35c-2e87-47c8-9a33-020c8e825b82" providerId="ADAL" clId="{D7F97627-9854-4696-AA7F-27E1C6A90C15}" dt="2023-11-23T13:14:47.920" v="2298" actId="1076"/>
          <ac:picMkLst>
            <pc:docMk/>
            <pc:sldMk cId="273407956" sldId="2147469096"/>
            <ac:picMk id="1028" creationId="{41126D0C-5366-5332-14A0-9E29EDA19D2F}"/>
          </ac:picMkLst>
        </pc:picChg>
      </pc:sldChg>
      <pc:sldChg chg="addSp delSp modSp new del mod">
        <pc:chgData name="Kirsty Fletton" userId="ab0ce35c-2e87-47c8-9a33-020c8e825b82" providerId="ADAL" clId="{D7F97627-9854-4696-AA7F-27E1C6A90C15}" dt="2023-11-23T15:59:11.206" v="3647" actId="47"/>
        <pc:sldMkLst>
          <pc:docMk/>
          <pc:sldMk cId="1538242080" sldId="2147469097"/>
        </pc:sldMkLst>
        <pc:spChg chg="del">
          <ac:chgData name="Kirsty Fletton" userId="ab0ce35c-2e87-47c8-9a33-020c8e825b82" providerId="ADAL" clId="{D7F97627-9854-4696-AA7F-27E1C6A90C15}" dt="2023-11-23T13:08:22.926" v="2223" actId="478"/>
          <ac:spMkLst>
            <pc:docMk/>
            <pc:sldMk cId="1538242080" sldId="2147469097"/>
            <ac:spMk id="5" creationId="{560B3C10-4770-BF92-726A-1D45540A6128}"/>
          </ac:spMkLst>
        </pc:spChg>
        <pc:spChg chg="add mod">
          <ac:chgData name="Kirsty Fletton" userId="ab0ce35c-2e87-47c8-9a33-020c8e825b82" providerId="ADAL" clId="{D7F97627-9854-4696-AA7F-27E1C6A90C15}" dt="2023-11-23T13:08:24.435" v="2224"/>
          <ac:spMkLst>
            <pc:docMk/>
            <pc:sldMk cId="1538242080" sldId="2147469097"/>
            <ac:spMk id="7" creationId="{A0FB54F2-B357-4A50-995F-CFB987054261}"/>
          </ac:spMkLst>
        </pc:spChg>
        <pc:spChg chg="add mod">
          <ac:chgData name="Kirsty Fletton" userId="ab0ce35c-2e87-47c8-9a33-020c8e825b82" providerId="ADAL" clId="{D7F97627-9854-4696-AA7F-27E1C6A90C15}" dt="2023-11-23T13:08:24.435" v="2224"/>
          <ac:spMkLst>
            <pc:docMk/>
            <pc:sldMk cId="1538242080" sldId="2147469097"/>
            <ac:spMk id="8" creationId="{36ACC991-A851-411D-8662-40F4A9E9E3CE}"/>
          </ac:spMkLst>
        </pc:spChg>
        <pc:spChg chg="add mod">
          <ac:chgData name="Kirsty Fletton" userId="ab0ce35c-2e87-47c8-9a33-020c8e825b82" providerId="ADAL" clId="{D7F97627-9854-4696-AA7F-27E1C6A90C15}" dt="2023-11-23T13:08:24.435" v="2224"/>
          <ac:spMkLst>
            <pc:docMk/>
            <pc:sldMk cId="1538242080" sldId="2147469097"/>
            <ac:spMk id="9" creationId="{2A8B9B17-495A-41C8-A082-03E450010D96}"/>
          </ac:spMkLst>
        </pc:spChg>
        <pc:spChg chg="add mod">
          <ac:chgData name="Kirsty Fletton" userId="ab0ce35c-2e87-47c8-9a33-020c8e825b82" providerId="ADAL" clId="{D7F97627-9854-4696-AA7F-27E1C6A90C15}" dt="2023-11-23T13:08:24.435" v="2224"/>
          <ac:spMkLst>
            <pc:docMk/>
            <pc:sldMk cId="1538242080" sldId="2147469097"/>
            <ac:spMk id="10" creationId="{ED1C0A18-894F-4B1C-ABA0-96E184D28987}"/>
          </ac:spMkLst>
        </pc:spChg>
        <pc:spChg chg="add mod">
          <ac:chgData name="Kirsty Fletton" userId="ab0ce35c-2e87-47c8-9a33-020c8e825b82" providerId="ADAL" clId="{D7F97627-9854-4696-AA7F-27E1C6A90C15}" dt="2023-11-23T13:08:24.435" v="2224"/>
          <ac:spMkLst>
            <pc:docMk/>
            <pc:sldMk cId="1538242080" sldId="2147469097"/>
            <ac:spMk id="11" creationId="{BFCB7ABA-3E44-4741-9C6B-47C330A485D0}"/>
          </ac:spMkLst>
        </pc:spChg>
        <pc:spChg chg="add mod">
          <ac:chgData name="Kirsty Fletton" userId="ab0ce35c-2e87-47c8-9a33-020c8e825b82" providerId="ADAL" clId="{D7F97627-9854-4696-AA7F-27E1C6A90C15}" dt="2023-11-23T13:08:24.435" v="2224"/>
          <ac:spMkLst>
            <pc:docMk/>
            <pc:sldMk cId="1538242080" sldId="2147469097"/>
            <ac:spMk id="12" creationId="{0CBDF215-3329-4A34-AE5F-75FEAD9E56E3}"/>
          </ac:spMkLst>
        </pc:spChg>
        <pc:spChg chg="add mod">
          <ac:chgData name="Kirsty Fletton" userId="ab0ce35c-2e87-47c8-9a33-020c8e825b82" providerId="ADAL" clId="{D7F97627-9854-4696-AA7F-27E1C6A90C15}" dt="2023-11-23T13:08:24.435" v="2224"/>
          <ac:spMkLst>
            <pc:docMk/>
            <pc:sldMk cId="1538242080" sldId="2147469097"/>
            <ac:spMk id="13" creationId="{405CCD99-4631-44DA-AD58-E40F07DE06E8}"/>
          </ac:spMkLst>
        </pc:spChg>
        <pc:spChg chg="add mod">
          <ac:chgData name="Kirsty Fletton" userId="ab0ce35c-2e87-47c8-9a33-020c8e825b82" providerId="ADAL" clId="{D7F97627-9854-4696-AA7F-27E1C6A90C15}" dt="2023-11-23T13:08:24.435" v="2224"/>
          <ac:spMkLst>
            <pc:docMk/>
            <pc:sldMk cId="1538242080" sldId="2147469097"/>
            <ac:spMk id="14" creationId="{B9F30CC0-3259-4594-BCEA-3F5A7FCC6F7E}"/>
          </ac:spMkLst>
        </pc:spChg>
        <pc:spChg chg="add mod">
          <ac:chgData name="Kirsty Fletton" userId="ab0ce35c-2e87-47c8-9a33-020c8e825b82" providerId="ADAL" clId="{D7F97627-9854-4696-AA7F-27E1C6A90C15}" dt="2023-11-23T13:08:24.435" v="2224"/>
          <ac:spMkLst>
            <pc:docMk/>
            <pc:sldMk cId="1538242080" sldId="2147469097"/>
            <ac:spMk id="15" creationId="{71C1999A-6F02-4DC3-B339-B475378A3DAE}"/>
          </ac:spMkLst>
        </pc:spChg>
        <pc:spChg chg="add mod">
          <ac:chgData name="Kirsty Fletton" userId="ab0ce35c-2e87-47c8-9a33-020c8e825b82" providerId="ADAL" clId="{D7F97627-9854-4696-AA7F-27E1C6A90C15}" dt="2023-11-23T13:08:24.435" v="2224"/>
          <ac:spMkLst>
            <pc:docMk/>
            <pc:sldMk cId="1538242080" sldId="2147469097"/>
            <ac:spMk id="16" creationId="{32D2A23B-99D6-4217-91B3-BFAFD6ACA2B0}"/>
          </ac:spMkLst>
        </pc:spChg>
        <pc:spChg chg="add mod">
          <ac:chgData name="Kirsty Fletton" userId="ab0ce35c-2e87-47c8-9a33-020c8e825b82" providerId="ADAL" clId="{D7F97627-9854-4696-AA7F-27E1C6A90C15}" dt="2023-11-23T13:25:07.579" v="2457" actId="14100"/>
          <ac:spMkLst>
            <pc:docMk/>
            <pc:sldMk cId="1538242080" sldId="2147469097"/>
            <ac:spMk id="19" creationId="{34466433-B636-52E0-3A4D-CC866AB51B54}"/>
          </ac:spMkLst>
        </pc:spChg>
        <pc:spChg chg="mod">
          <ac:chgData name="Kirsty Fletton" userId="ab0ce35c-2e87-47c8-9a33-020c8e825b82" providerId="ADAL" clId="{D7F97627-9854-4696-AA7F-27E1C6A90C15}" dt="2023-11-23T13:12:37.482" v="2259"/>
          <ac:spMkLst>
            <pc:docMk/>
            <pc:sldMk cId="1538242080" sldId="2147469097"/>
            <ac:spMk id="21" creationId="{DA5D4310-9D23-35F8-82D3-0F3C9D6BD0CA}"/>
          </ac:spMkLst>
        </pc:spChg>
        <pc:spChg chg="mod">
          <ac:chgData name="Kirsty Fletton" userId="ab0ce35c-2e87-47c8-9a33-020c8e825b82" providerId="ADAL" clId="{D7F97627-9854-4696-AA7F-27E1C6A90C15}" dt="2023-11-23T14:16:50.002" v="2613" actId="1076"/>
          <ac:spMkLst>
            <pc:docMk/>
            <pc:sldMk cId="1538242080" sldId="2147469097"/>
            <ac:spMk id="23" creationId="{8997670E-98E1-18D9-C5B7-6B89BCB5041A}"/>
          </ac:spMkLst>
        </pc:spChg>
        <pc:spChg chg="mod">
          <ac:chgData name="Kirsty Fletton" userId="ab0ce35c-2e87-47c8-9a33-020c8e825b82" providerId="ADAL" clId="{D7F97627-9854-4696-AA7F-27E1C6A90C15}" dt="2023-11-23T13:27:52.069" v="2497" actId="1076"/>
          <ac:spMkLst>
            <pc:docMk/>
            <pc:sldMk cId="1538242080" sldId="2147469097"/>
            <ac:spMk id="24" creationId="{B053CE5D-66C6-7992-A45C-881D4B2A20FA}"/>
          </ac:spMkLst>
        </pc:spChg>
        <pc:spChg chg="mod">
          <ac:chgData name="Kirsty Fletton" userId="ab0ce35c-2e87-47c8-9a33-020c8e825b82" providerId="ADAL" clId="{D7F97627-9854-4696-AA7F-27E1C6A90C15}" dt="2023-11-23T13:25:38.779" v="2465" actId="1076"/>
          <ac:spMkLst>
            <pc:docMk/>
            <pc:sldMk cId="1538242080" sldId="2147469097"/>
            <ac:spMk id="25" creationId="{C8E3746D-D5CD-0593-524A-F55722A77E6C}"/>
          </ac:spMkLst>
        </pc:spChg>
        <pc:spChg chg="mod">
          <ac:chgData name="Kirsty Fletton" userId="ab0ce35c-2e87-47c8-9a33-020c8e825b82" providerId="ADAL" clId="{D7F97627-9854-4696-AA7F-27E1C6A90C15}" dt="2023-11-23T13:13:16.976" v="2269"/>
          <ac:spMkLst>
            <pc:docMk/>
            <pc:sldMk cId="1538242080" sldId="2147469097"/>
            <ac:spMk id="27" creationId="{A2B7DF03-AD1E-73DF-4B96-70815AC899B7}"/>
          </ac:spMkLst>
        </pc:spChg>
        <pc:spChg chg="mod">
          <ac:chgData name="Kirsty Fletton" userId="ab0ce35c-2e87-47c8-9a33-020c8e825b82" providerId="ADAL" clId="{D7F97627-9854-4696-AA7F-27E1C6A90C15}" dt="2023-11-23T13:13:16.976" v="2269"/>
          <ac:spMkLst>
            <pc:docMk/>
            <pc:sldMk cId="1538242080" sldId="2147469097"/>
            <ac:spMk id="29" creationId="{ADC3A1FF-762B-9D25-BD01-678F61D89559}"/>
          </ac:spMkLst>
        </pc:spChg>
        <pc:spChg chg="mod">
          <ac:chgData name="Kirsty Fletton" userId="ab0ce35c-2e87-47c8-9a33-020c8e825b82" providerId="ADAL" clId="{D7F97627-9854-4696-AA7F-27E1C6A90C15}" dt="2023-11-23T13:24:55.668" v="2451" actId="1076"/>
          <ac:spMkLst>
            <pc:docMk/>
            <pc:sldMk cId="1538242080" sldId="2147469097"/>
            <ac:spMk id="30" creationId="{4CEB4604-A9CE-EB30-4F40-CC79C4868DA1}"/>
          </ac:spMkLst>
        </pc:spChg>
        <pc:spChg chg="mod">
          <ac:chgData name="Kirsty Fletton" userId="ab0ce35c-2e87-47c8-9a33-020c8e825b82" providerId="ADAL" clId="{D7F97627-9854-4696-AA7F-27E1C6A90C15}" dt="2023-11-23T13:25:29.363" v="2464" actId="1076"/>
          <ac:spMkLst>
            <pc:docMk/>
            <pc:sldMk cId="1538242080" sldId="2147469097"/>
            <ac:spMk id="31" creationId="{16A7DEFF-30B9-3937-9191-DD0D9397EF70}"/>
          </ac:spMkLst>
        </pc:spChg>
        <pc:spChg chg="add mod">
          <ac:chgData name="Kirsty Fletton" userId="ab0ce35c-2e87-47c8-9a33-020c8e825b82" providerId="ADAL" clId="{D7F97627-9854-4696-AA7F-27E1C6A90C15}" dt="2023-11-23T13:16:35.676" v="2320"/>
          <ac:spMkLst>
            <pc:docMk/>
            <pc:sldMk cId="1538242080" sldId="2147469097"/>
            <ac:spMk id="34" creationId="{A820695A-A8D4-4D8C-9C29-CC26490720B0}"/>
          </ac:spMkLst>
        </pc:spChg>
        <pc:spChg chg="add mod">
          <ac:chgData name="Kirsty Fletton" userId="ab0ce35c-2e87-47c8-9a33-020c8e825b82" providerId="ADAL" clId="{D7F97627-9854-4696-AA7F-27E1C6A90C15}" dt="2023-11-23T13:16:35.676" v="2320"/>
          <ac:spMkLst>
            <pc:docMk/>
            <pc:sldMk cId="1538242080" sldId="2147469097"/>
            <ac:spMk id="35" creationId="{D924C869-4092-443B-B6AC-DC4D51681455}"/>
          </ac:spMkLst>
        </pc:spChg>
        <pc:spChg chg="add mod">
          <ac:chgData name="Kirsty Fletton" userId="ab0ce35c-2e87-47c8-9a33-020c8e825b82" providerId="ADAL" clId="{D7F97627-9854-4696-AA7F-27E1C6A90C15}" dt="2023-11-23T13:16:35.676" v="2320"/>
          <ac:spMkLst>
            <pc:docMk/>
            <pc:sldMk cId="1538242080" sldId="2147469097"/>
            <ac:spMk id="36" creationId="{B74EEA7F-E86A-46AB-A582-6ABCEE4AEA1A}"/>
          </ac:spMkLst>
        </pc:spChg>
        <pc:spChg chg="add mod">
          <ac:chgData name="Kirsty Fletton" userId="ab0ce35c-2e87-47c8-9a33-020c8e825b82" providerId="ADAL" clId="{D7F97627-9854-4696-AA7F-27E1C6A90C15}" dt="2023-11-23T13:16:35.676" v="2320"/>
          <ac:spMkLst>
            <pc:docMk/>
            <pc:sldMk cId="1538242080" sldId="2147469097"/>
            <ac:spMk id="37" creationId="{D0F30046-C495-4F1B-A205-52851891062B}"/>
          </ac:spMkLst>
        </pc:spChg>
        <pc:spChg chg="add mod">
          <ac:chgData name="Kirsty Fletton" userId="ab0ce35c-2e87-47c8-9a33-020c8e825b82" providerId="ADAL" clId="{D7F97627-9854-4696-AA7F-27E1C6A90C15}" dt="2023-11-23T13:16:35.676" v="2320"/>
          <ac:spMkLst>
            <pc:docMk/>
            <pc:sldMk cId="1538242080" sldId="2147469097"/>
            <ac:spMk id="38" creationId="{003D0919-3FCF-490F-806A-DF45BF5E5843}"/>
          </ac:spMkLst>
        </pc:spChg>
        <pc:spChg chg="add mod">
          <ac:chgData name="Kirsty Fletton" userId="ab0ce35c-2e87-47c8-9a33-020c8e825b82" providerId="ADAL" clId="{D7F97627-9854-4696-AA7F-27E1C6A90C15}" dt="2023-11-23T13:16:35.676" v="2320"/>
          <ac:spMkLst>
            <pc:docMk/>
            <pc:sldMk cId="1538242080" sldId="2147469097"/>
            <ac:spMk id="39" creationId="{D8370EC9-418F-434E-8A23-E54DCD8F57AA}"/>
          </ac:spMkLst>
        </pc:spChg>
        <pc:spChg chg="add mod">
          <ac:chgData name="Kirsty Fletton" userId="ab0ce35c-2e87-47c8-9a33-020c8e825b82" providerId="ADAL" clId="{D7F97627-9854-4696-AA7F-27E1C6A90C15}" dt="2023-11-23T13:16:35.676" v="2320"/>
          <ac:spMkLst>
            <pc:docMk/>
            <pc:sldMk cId="1538242080" sldId="2147469097"/>
            <ac:spMk id="40" creationId="{801EAFDA-8CB2-4846-9CAB-E73E0481A971}"/>
          </ac:spMkLst>
        </pc:spChg>
        <pc:spChg chg="add mod">
          <ac:chgData name="Kirsty Fletton" userId="ab0ce35c-2e87-47c8-9a33-020c8e825b82" providerId="ADAL" clId="{D7F97627-9854-4696-AA7F-27E1C6A90C15}" dt="2023-11-23T13:16:35.676" v="2320"/>
          <ac:spMkLst>
            <pc:docMk/>
            <pc:sldMk cId="1538242080" sldId="2147469097"/>
            <ac:spMk id="41" creationId="{093C7711-CAF9-4ADF-991E-D0485D011041}"/>
          </ac:spMkLst>
        </pc:spChg>
        <pc:spChg chg="add mod">
          <ac:chgData name="Kirsty Fletton" userId="ab0ce35c-2e87-47c8-9a33-020c8e825b82" providerId="ADAL" clId="{D7F97627-9854-4696-AA7F-27E1C6A90C15}" dt="2023-11-23T13:16:35.676" v="2320"/>
          <ac:spMkLst>
            <pc:docMk/>
            <pc:sldMk cId="1538242080" sldId="2147469097"/>
            <ac:spMk id="42" creationId="{21560B95-8A38-4918-9381-8832E1658845}"/>
          </ac:spMkLst>
        </pc:spChg>
        <pc:spChg chg="add mod">
          <ac:chgData name="Kirsty Fletton" userId="ab0ce35c-2e87-47c8-9a33-020c8e825b82" providerId="ADAL" clId="{D7F97627-9854-4696-AA7F-27E1C6A90C15}" dt="2023-11-23T13:16:35.676" v="2320"/>
          <ac:spMkLst>
            <pc:docMk/>
            <pc:sldMk cId="1538242080" sldId="2147469097"/>
            <ac:spMk id="43" creationId="{F971D59B-E29A-4781-BF67-35C0D5F2A8F0}"/>
          </ac:spMkLst>
        </pc:spChg>
        <pc:spChg chg="add mod ord">
          <ac:chgData name="Kirsty Fletton" userId="ab0ce35c-2e87-47c8-9a33-020c8e825b82" providerId="ADAL" clId="{D7F97627-9854-4696-AA7F-27E1C6A90C15}" dt="2023-11-23T14:33:28.271" v="2826" actId="1076"/>
          <ac:spMkLst>
            <pc:docMk/>
            <pc:sldMk cId="1538242080" sldId="2147469097"/>
            <ac:spMk id="46" creationId="{078554CB-6DCB-6248-424B-106C6BAB8851}"/>
          </ac:spMkLst>
        </pc:spChg>
        <pc:spChg chg="add mod ord">
          <ac:chgData name="Kirsty Fletton" userId="ab0ce35c-2e87-47c8-9a33-020c8e825b82" providerId="ADAL" clId="{D7F97627-9854-4696-AA7F-27E1C6A90C15}" dt="2023-11-23T13:24:21.626" v="2439" actId="1076"/>
          <ac:spMkLst>
            <pc:docMk/>
            <pc:sldMk cId="1538242080" sldId="2147469097"/>
            <ac:spMk id="49" creationId="{3790E57B-FA60-93D7-567E-F8E86559AE4F}"/>
          </ac:spMkLst>
        </pc:spChg>
        <pc:spChg chg="add mod">
          <ac:chgData name="Kirsty Fletton" userId="ab0ce35c-2e87-47c8-9a33-020c8e825b82" providerId="ADAL" clId="{D7F97627-9854-4696-AA7F-27E1C6A90C15}" dt="2023-11-23T13:24:48.442" v="2449" actId="1076"/>
          <ac:spMkLst>
            <pc:docMk/>
            <pc:sldMk cId="1538242080" sldId="2147469097"/>
            <ac:spMk id="50" creationId="{E4835F99-0F70-D123-10F6-075709E04BB0}"/>
          </ac:spMkLst>
        </pc:spChg>
        <pc:spChg chg="mod">
          <ac:chgData name="Kirsty Fletton" userId="ab0ce35c-2e87-47c8-9a33-020c8e825b82" providerId="ADAL" clId="{D7F97627-9854-4696-AA7F-27E1C6A90C15}" dt="2023-11-23T13:26:02.897" v="2467"/>
          <ac:spMkLst>
            <pc:docMk/>
            <pc:sldMk cId="1538242080" sldId="2147469097"/>
            <ac:spMk id="52" creationId="{D0F41D57-5503-BF76-876D-1328DD7D3FD8}"/>
          </ac:spMkLst>
        </pc:spChg>
        <pc:spChg chg="mod">
          <ac:chgData name="Kirsty Fletton" userId="ab0ce35c-2e87-47c8-9a33-020c8e825b82" providerId="ADAL" clId="{D7F97627-9854-4696-AA7F-27E1C6A90C15}" dt="2023-11-23T13:26:02.897" v="2467"/>
          <ac:spMkLst>
            <pc:docMk/>
            <pc:sldMk cId="1538242080" sldId="2147469097"/>
            <ac:spMk id="54" creationId="{5C57C09D-B947-69E4-9405-7A715A82E199}"/>
          </ac:spMkLst>
        </pc:spChg>
        <pc:spChg chg="mod">
          <ac:chgData name="Kirsty Fletton" userId="ab0ce35c-2e87-47c8-9a33-020c8e825b82" providerId="ADAL" clId="{D7F97627-9854-4696-AA7F-27E1C6A90C15}" dt="2023-11-23T13:32:23.294" v="2523" actId="1076"/>
          <ac:spMkLst>
            <pc:docMk/>
            <pc:sldMk cId="1538242080" sldId="2147469097"/>
            <ac:spMk id="55" creationId="{0AC30FCF-8A8D-3E34-D7ED-AA24B1CC567B}"/>
          </ac:spMkLst>
        </pc:spChg>
        <pc:spChg chg="mod">
          <ac:chgData name="Kirsty Fletton" userId="ab0ce35c-2e87-47c8-9a33-020c8e825b82" providerId="ADAL" clId="{D7F97627-9854-4696-AA7F-27E1C6A90C15}" dt="2023-11-23T13:32:16.085" v="2521" actId="1076"/>
          <ac:spMkLst>
            <pc:docMk/>
            <pc:sldMk cId="1538242080" sldId="2147469097"/>
            <ac:spMk id="56" creationId="{487D1670-7FC3-9A08-EF94-DC90AFB97F26}"/>
          </ac:spMkLst>
        </pc:spChg>
        <pc:spChg chg="mod">
          <ac:chgData name="Kirsty Fletton" userId="ab0ce35c-2e87-47c8-9a33-020c8e825b82" providerId="ADAL" clId="{D7F97627-9854-4696-AA7F-27E1C6A90C15}" dt="2023-11-23T13:32:41.871" v="2524"/>
          <ac:spMkLst>
            <pc:docMk/>
            <pc:sldMk cId="1538242080" sldId="2147469097"/>
            <ac:spMk id="58" creationId="{4B5C03F7-EE56-1D0E-B70A-9FF15C410C57}"/>
          </ac:spMkLst>
        </pc:spChg>
        <pc:spChg chg="mod">
          <ac:chgData name="Kirsty Fletton" userId="ab0ce35c-2e87-47c8-9a33-020c8e825b82" providerId="ADAL" clId="{D7F97627-9854-4696-AA7F-27E1C6A90C15}" dt="2023-11-23T13:32:41.871" v="2524"/>
          <ac:spMkLst>
            <pc:docMk/>
            <pc:sldMk cId="1538242080" sldId="2147469097"/>
            <ac:spMk id="60" creationId="{2C82D4C0-B0F0-BD9B-C335-FAFA17896A72}"/>
          </ac:spMkLst>
        </pc:spChg>
        <pc:spChg chg="mod">
          <ac:chgData name="Kirsty Fletton" userId="ab0ce35c-2e87-47c8-9a33-020c8e825b82" providerId="ADAL" clId="{D7F97627-9854-4696-AA7F-27E1C6A90C15}" dt="2023-11-23T13:34:27.181" v="2534" actId="14100"/>
          <ac:spMkLst>
            <pc:docMk/>
            <pc:sldMk cId="1538242080" sldId="2147469097"/>
            <ac:spMk id="61" creationId="{AD32B79E-76D8-2C8C-1D66-F74445C3EF82}"/>
          </ac:spMkLst>
        </pc:spChg>
        <pc:spChg chg="mod">
          <ac:chgData name="Kirsty Fletton" userId="ab0ce35c-2e87-47c8-9a33-020c8e825b82" providerId="ADAL" clId="{D7F97627-9854-4696-AA7F-27E1C6A90C15}" dt="2023-11-23T13:34:21.550" v="2532" actId="1076"/>
          <ac:spMkLst>
            <pc:docMk/>
            <pc:sldMk cId="1538242080" sldId="2147469097"/>
            <ac:spMk id="62" creationId="{0A3B7810-678A-5A5E-6A34-98E75FFCE85D}"/>
          </ac:spMkLst>
        </pc:spChg>
        <pc:spChg chg="mod">
          <ac:chgData name="Kirsty Fletton" userId="ab0ce35c-2e87-47c8-9a33-020c8e825b82" providerId="ADAL" clId="{D7F97627-9854-4696-AA7F-27E1C6A90C15}" dt="2023-11-23T13:35:04.643" v="2536"/>
          <ac:spMkLst>
            <pc:docMk/>
            <pc:sldMk cId="1538242080" sldId="2147469097"/>
            <ac:spMk id="2048" creationId="{071581C2-2CD7-26DA-014D-873F4E0A6D0B}"/>
          </ac:spMkLst>
        </pc:spChg>
        <pc:spChg chg="mod">
          <ac:chgData name="Kirsty Fletton" userId="ab0ce35c-2e87-47c8-9a33-020c8e825b82" providerId="ADAL" clId="{D7F97627-9854-4696-AA7F-27E1C6A90C15}" dt="2023-11-23T13:35:04.643" v="2536"/>
          <ac:spMkLst>
            <pc:docMk/>
            <pc:sldMk cId="1538242080" sldId="2147469097"/>
            <ac:spMk id="2051" creationId="{F9938B97-4DAC-B057-2C80-FE2B22E16240}"/>
          </ac:spMkLst>
        </pc:spChg>
        <pc:spChg chg="mod">
          <ac:chgData name="Kirsty Fletton" userId="ab0ce35c-2e87-47c8-9a33-020c8e825b82" providerId="ADAL" clId="{D7F97627-9854-4696-AA7F-27E1C6A90C15}" dt="2023-11-23T13:35:04.643" v="2536"/>
          <ac:spMkLst>
            <pc:docMk/>
            <pc:sldMk cId="1538242080" sldId="2147469097"/>
            <ac:spMk id="2053" creationId="{2E970CEB-2222-C75B-7E8B-02E36AC296B0}"/>
          </ac:spMkLst>
        </pc:spChg>
        <pc:spChg chg="mod">
          <ac:chgData name="Kirsty Fletton" userId="ab0ce35c-2e87-47c8-9a33-020c8e825b82" providerId="ADAL" clId="{D7F97627-9854-4696-AA7F-27E1C6A90C15}" dt="2023-11-23T13:35:04.643" v="2536"/>
          <ac:spMkLst>
            <pc:docMk/>
            <pc:sldMk cId="1538242080" sldId="2147469097"/>
            <ac:spMk id="2054" creationId="{A844FD22-6D92-ED3B-2E06-309DAD97802C}"/>
          </ac:spMkLst>
        </pc:spChg>
        <pc:grpChg chg="add mod">
          <ac:chgData name="Kirsty Fletton" userId="ab0ce35c-2e87-47c8-9a33-020c8e825b82" providerId="ADAL" clId="{D7F97627-9854-4696-AA7F-27E1C6A90C15}" dt="2023-11-23T13:24:29.135" v="2442" actId="1076"/>
          <ac:grpSpMkLst>
            <pc:docMk/>
            <pc:sldMk cId="1538242080" sldId="2147469097"/>
            <ac:grpSpMk id="6" creationId="{C4188DEC-4167-456F-95DD-F0B6C5BC85DB}"/>
          </ac:grpSpMkLst>
        </pc:grpChg>
        <pc:grpChg chg="add mod">
          <ac:chgData name="Kirsty Fletton" userId="ab0ce35c-2e87-47c8-9a33-020c8e825b82" providerId="ADAL" clId="{D7F97627-9854-4696-AA7F-27E1C6A90C15}" dt="2023-11-23T13:25:09.515" v="2458" actId="1076"/>
          <ac:grpSpMkLst>
            <pc:docMk/>
            <pc:sldMk cId="1538242080" sldId="2147469097"/>
            <ac:grpSpMk id="20" creationId="{CFBC3E7E-9A80-6A21-F8FE-291143E4ADB0}"/>
          </ac:grpSpMkLst>
        </pc:grpChg>
        <pc:grpChg chg="mod">
          <ac:chgData name="Kirsty Fletton" userId="ab0ce35c-2e87-47c8-9a33-020c8e825b82" providerId="ADAL" clId="{D7F97627-9854-4696-AA7F-27E1C6A90C15}" dt="2023-11-23T13:12:37.482" v="2259"/>
          <ac:grpSpMkLst>
            <pc:docMk/>
            <pc:sldMk cId="1538242080" sldId="2147469097"/>
            <ac:grpSpMk id="22" creationId="{3B6BD63E-35AD-2F5B-1FBE-ABA4C01C9748}"/>
          </ac:grpSpMkLst>
        </pc:grpChg>
        <pc:grpChg chg="add mod">
          <ac:chgData name="Kirsty Fletton" userId="ab0ce35c-2e87-47c8-9a33-020c8e825b82" providerId="ADAL" clId="{D7F97627-9854-4696-AA7F-27E1C6A90C15}" dt="2023-11-23T13:22:59.716" v="2414" actId="1076"/>
          <ac:grpSpMkLst>
            <pc:docMk/>
            <pc:sldMk cId="1538242080" sldId="2147469097"/>
            <ac:grpSpMk id="26" creationId="{6D6E0463-9CCA-DB53-614E-EDEF3A035533}"/>
          </ac:grpSpMkLst>
        </pc:grpChg>
        <pc:grpChg chg="mod">
          <ac:chgData name="Kirsty Fletton" userId="ab0ce35c-2e87-47c8-9a33-020c8e825b82" providerId="ADAL" clId="{D7F97627-9854-4696-AA7F-27E1C6A90C15}" dt="2023-11-23T13:13:16.976" v="2269"/>
          <ac:grpSpMkLst>
            <pc:docMk/>
            <pc:sldMk cId="1538242080" sldId="2147469097"/>
            <ac:grpSpMk id="28" creationId="{64B73662-B9C6-CEB6-2AE8-15235734D23E}"/>
          </ac:grpSpMkLst>
        </pc:grpChg>
        <pc:grpChg chg="add mod">
          <ac:chgData name="Kirsty Fletton" userId="ab0ce35c-2e87-47c8-9a33-020c8e825b82" providerId="ADAL" clId="{D7F97627-9854-4696-AA7F-27E1C6A90C15}" dt="2023-11-23T13:24:30.061" v="2443" actId="1076"/>
          <ac:grpSpMkLst>
            <pc:docMk/>
            <pc:sldMk cId="1538242080" sldId="2147469097"/>
            <ac:grpSpMk id="33" creationId="{2164CAC9-E649-42AC-AD2A-BAA71C5F6EE8}"/>
          </ac:grpSpMkLst>
        </pc:grpChg>
        <pc:grpChg chg="add mod">
          <ac:chgData name="Kirsty Fletton" userId="ab0ce35c-2e87-47c8-9a33-020c8e825b82" providerId="ADAL" clId="{D7F97627-9854-4696-AA7F-27E1C6A90C15}" dt="2023-11-23T13:32:47.131" v="2526" actId="1076"/>
          <ac:grpSpMkLst>
            <pc:docMk/>
            <pc:sldMk cId="1538242080" sldId="2147469097"/>
            <ac:grpSpMk id="51" creationId="{7F03E65C-A4F0-EAC7-BB34-0B8DD540E96F}"/>
          </ac:grpSpMkLst>
        </pc:grpChg>
        <pc:grpChg chg="mod">
          <ac:chgData name="Kirsty Fletton" userId="ab0ce35c-2e87-47c8-9a33-020c8e825b82" providerId="ADAL" clId="{D7F97627-9854-4696-AA7F-27E1C6A90C15}" dt="2023-11-23T13:26:02.897" v="2467"/>
          <ac:grpSpMkLst>
            <pc:docMk/>
            <pc:sldMk cId="1538242080" sldId="2147469097"/>
            <ac:grpSpMk id="53" creationId="{988784BC-6353-3C3F-DFD4-04ECEA185DED}"/>
          </ac:grpSpMkLst>
        </pc:grpChg>
        <pc:grpChg chg="add mod">
          <ac:chgData name="Kirsty Fletton" userId="ab0ce35c-2e87-47c8-9a33-020c8e825b82" providerId="ADAL" clId="{D7F97627-9854-4696-AA7F-27E1C6A90C15}" dt="2023-11-23T13:35:07.941" v="2537" actId="1076"/>
          <ac:grpSpMkLst>
            <pc:docMk/>
            <pc:sldMk cId="1538242080" sldId="2147469097"/>
            <ac:grpSpMk id="57" creationId="{FA62D51E-507C-49DA-037E-790DD0392044}"/>
          </ac:grpSpMkLst>
        </pc:grpChg>
        <pc:grpChg chg="mod">
          <ac:chgData name="Kirsty Fletton" userId="ab0ce35c-2e87-47c8-9a33-020c8e825b82" providerId="ADAL" clId="{D7F97627-9854-4696-AA7F-27E1C6A90C15}" dt="2023-11-23T13:32:41.871" v="2524"/>
          <ac:grpSpMkLst>
            <pc:docMk/>
            <pc:sldMk cId="1538242080" sldId="2147469097"/>
            <ac:grpSpMk id="59" creationId="{2BDCAA40-7B5B-2CF7-8D54-0ACFE8F3A155}"/>
          </ac:grpSpMkLst>
        </pc:grpChg>
        <pc:grpChg chg="add mod">
          <ac:chgData name="Kirsty Fletton" userId="ab0ce35c-2e87-47c8-9a33-020c8e825b82" providerId="ADAL" clId="{D7F97627-9854-4696-AA7F-27E1C6A90C15}" dt="2023-11-23T13:35:28.717" v="2540" actId="1076"/>
          <ac:grpSpMkLst>
            <pc:docMk/>
            <pc:sldMk cId="1538242080" sldId="2147469097"/>
            <ac:grpSpMk id="63" creationId="{D87232E3-4829-4F7E-02EF-F5836CCBC029}"/>
          </ac:grpSpMkLst>
        </pc:grpChg>
        <pc:grpChg chg="mod">
          <ac:chgData name="Kirsty Fletton" userId="ab0ce35c-2e87-47c8-9a33-020c8e825b82" providerId="ADAL" clId="{D7F97627-9854-4696-AA7F-27E1C6A90C15}" dt="2023-11-23T13:35:04.643" v="2536"/>
          <ac:grpSpMkLst>
            <pc:docMk/>
            <pc:sldMk cId="1538242080" sldId="2147469097"/>
            <ac:grpSpMk id="2049" creationId="{3DA5817C-EFC3-5DB5-83B1-6FB3E68AD629}"/>
          </ac:grpSpMkLst>
        </pc:grpChg>
        <pc:picChg chg="add mod">
          <ac:chgData name="Kirsty Fletton" userId="ab0ce35c-2e87-47c8-9a33-020c8e825b82" providerId="ADAL" clId="{D7F97627-9854-4696-AA7F-27E1C6A90C15}" dt="2023-11-23T13:25:14.058" v="2460" actId="1076"/>
          <ac:picMkLst>
            <pc:docMk/>
            <pc:sldMk cId="1538242080" sldId="2147469097"/>
            <ac:picMk id="17" creationId="{C284D84D-F6B9-3857-A63F-EA231A310EF0}"/>
          </ac:picMkLst>
        </pc:picChg>
        <pc:picChg chg="add mod">
          <ac:chgData name="Kirsty Fletton" userId="ab0ce35c-2e87-47c8-9a33-020c8e825b82" providerId="ADAL" clId="{D7F97627-9854-4696-AA7F-27E1C6A90C15}" dt="2023-11-23T13:25:15.232" v="2461" actId="1076"/>
          <ac:picMkLst>
            <pc:docMk/>
            <pc:sldMk cId="1538242080" sldId="2147469097"/>
            <ac:picMk id="18" creationId="{1ACCA4F5-52D4-9584-97AE-1EFA0A331FF9}"/>
          </ac:picMkLst>
        </pc:picChg>
        <pc:picChg chg="add mod">
          <ac:chgData name="Kirsty Fletton" userId="ab0ce35c-2e87-47c8-9a33-020c8e825b82" providerId="ADAL" clId="{D7F97627-9854-4696-AA7F-27E1C6A90C15}" dt="2023-11-23T13:26:05.281" v="2468" actId="1076"/>
          <ac:picMkLst>
            <pc:docMk/>
            <pc:sldMk cId="1538242080" sldId="2147469097"/>
            <ac:picMk id="32" creationId="{F7B14BD7-4D98-E1E4-50CC-DBCF8D416B27}"/>
          </ac:picMkLst>
        </pc:picChg>
        <pc:picChg chg="add mod">
          <ac:chgData name="Kirsty Fletton" userId="ab0ce35c-2e87-47c8-9a33-020c8e825b82" providerId="ADAL" clId="{D7F97627-9854-4696-AA7F-27E1C6A90C15}" dt="2023-11-23T13:24:32.692" v="2444" actId="1076"/>
          <ac:picMkLst>
            <pc:docMk/>
            <pc:sldMk cId="1538242080" sldId="2147469097"/>
            <ac:picMk id="45" creationId="{B4EEE1D6-C70E-EF29-0761-48DA282F9D7F}"/>
          </ac:picMkLst>
        </pc:picChg>
        <pc:picChg chg="add mod">
          <ac:chgData name="Kirsty Fletton" userId="ab0ce35c-2e87-47c8-9a33-020c8e825b82" providerId="ADAL" clId="{D7F97627-9854-4696-AA7F-27E1C6A90C15}" dt="2023-11-23T13:24:42.843" v="2448" actId="14100"/>
          <ac:picMkLst>
            <pc:docMk/>
            <pc:sldMk cId="1538242080" sldId="2147469097"/>
            <ac:picMk id="48" creationId="{A333A315-75E8-A712-C65F-E0DFA59431B6}"/>
          </ac:picMkLst>
        </pc:picChg>
        <pc:picChg chg="add del mod">
          <ac:chgData name="Kirsty Fletton" userId="ab0ce35c-2e87-47c8-9a33-020c8e825b82" providerId="ADAL" clId="{D7F97627-9854-4696-AA7F-27E1C6A90C15}" dt="2023-11-23T13:32:07.591" v="2517" actId="478"/>
          <ac:picMkLst>
            <pc:docMk/>
            <pc:sldMk cId="1538242080" sldId="2147469097"/>
            <ac:picMk id="2050" creationId="{20E912E2-64C1-B85B-3E78-FD27CFAE34D7}"/>
          </ac:picMkLst>
        </pc:picChg>
        <pc:picChg chg="add mod">
          <ac:chgData name="Kirsty Fletton" userId="ab0ce35c-2e87-47c8-9a33-020c8e825b82" providerId="ADAL" clId="{D7F97627-9854-4696-AA7F-27E1C6A90C15}" dt="2023-11-23T13:32:48.561" v="2527" actId="1076"/>
          <ac:picMkLst>
            <pc:docMk/>
            <pc:sldMk cId="1538242080" sldId="2147469097"/>
            <ac:picMk id="2052" creationId="{858DA287-D488-C13F-4508-B92272999EDC}"/>
          </ac:picMkLst>
        </pc:picChg>
      </pc:sldChg>
      <pc:sldChg chg="modSp del mod">
        <pc:chgData name="Kirsty Fletton" userId="ab0ce35c-2e87-47c8-9a33-020c8e825b82" providerId="ADAL" clId="{D7F97627-9854-4696-AA7F-27E1C6A90C15}" dt="2023-11-23T15:59:13.356" v="3648" actId="47"/>
        <pc:sldMkLst>
          <pc:docMk/>
          <pc:sldMk cId="1441458281" sldId="2147469098"/>
        </pc:sldMkLst>
        <pc:spChg chg="mod">
          <ac:chgData name="Kirsty Fletton" userId="ab0ce35c-2e87-47c8-9a33-020c8e825b82" providerId="ADAL" clId="{D7F97627-9854-4696-AA7F-27E1C6A90C15}" dt="2023-11-23T14:10:50.826" v="2541" actId="27636"/>
          <ac:spMkLst>
            <pc:docMk/>
            <pc:sldMk cId="1441458281" sldId="2147469098"/>
            <ac:spMk id="4" creationId="{00000000-0000-0000-0000-000000000000}"/>
          </ac:spMkLst>
        </pc:spChg>
      </pc:sldChg>
      <pc:sldChg chg="delSp modSp del mod">
        <pc:chgData name="Kirsty Fletton" userId="ab0ce35c-2e87-47c8-9a33-020c8e825b82" providerId="ADAL" clId="{D7F97627-9854-4696-AA7F-27E1C6A90C15}" dt="2023-11-23T15:59:14.688" v="3649" actId="47"/>
        <pc:sldMkLst>
          <pc:docMk/>
          <pc:sldMk cId="1888815833" sldId="2147469099"/>
        </pc:sldMkLst>
        <pc:spChg chg="mod">
          <ac:chgData name="Kirsty Fletton" userId="ab0ce35c-2e87-47c8-9a33-020c8e825b82" providerId="ADAL" clId="{D7F97627-9854-4696-AA7F-27E1C6A90C15}" dt="2023-11-23T14:10:56.609" v="2542" actId="27636"/>
          <ac:spMkLst>
            <pc:docMk/>
            <pc:sldMk cId="1888815833" sldId="2147469099"/>
            <ac:spMk id="4" creationId="{00000000-0000-0000-0000-000000000000}"/>
          </ac:spMkLst>
        </pc:spChg>
        <pc:spChg chg="del">
          <ac:chgData name="Kirsty Fletton" userId="ab0ce35c-2e87-47c8-9a33-020c8e825b82" providerId="ADAL" clId="{D7F97627-9854-4696-AA7F-27E1C6A90C15}" dt="2023-11-23T14:11:07.617" v="2544" actId="478"/>
          <ac:spMkLst>
            <pc:docMk/>
            <pc:sldMk cId="1888815833" sldId="2147469099"/>
            <ac:spMk id="90" creationId="{1268B1F2-241D-4A22-8BDF-1A1E7E3980BE}"/>
          </ac:spMkLst>
        </pc:spChg>
        <pc:spChg chg="mod">
          <ac:chgData name="Kirsty Fletton" userId="ab0ce35c-2e87-47c8-9a33-020c8e825b82" providerId="ADAL" clId="{D7F97627-9854-4696-AA7F-27E1C6A90C15}" dt="2023-11-23T14:11:37.283" v="2560" actId="1076"/>
          <ac:spMkLst>
            <pc:docMk/>
            <pc:sldMk cId="1888815833" sldId="2147469099"/>
            <ac:spMk id="134" creationId="{4ACA4DBD-158B-431A-B46F-125532DADC1E}"/>
          </ac:spMkLst>
        </pc:spChg>
        <pc:spChg chg="mod">
          <ac:chgData name="Kirsty Fletton" userId="ab0ce35c-2e87-47c8-9a33-020c8e825b82" providerId="ADAL" clId="{D7F97627-9854-4696-AA7F-27E1C6A90C15}" dt="2023-11-23T14:11:13.669" v="2546" actId="1076"/>
          <ac:spMkLst>
            <pc:docMk/>
            <pc:sldMk cId="1888815833" sldId="2147469099"/>
            <ac:spMk id="135" creationId="{C2AA1801-00CB-40A2-9CA6-925C8184C0D6}"/>
          </ac:spMkLst>
        </pc:spChg>
        <pc:grpChg chg="mod">
          <ac:chgData name="Kirsty Fletton" userId="ab0ce35c-2e87-47c8-9a33-020c8e825b82" providerId="ADAL" clId="{D7F97627-9854-4696-AA7F-27E1C6A90C15}" dt="2023-11-23T14:11:43.075" v="2563" actId="1076"/>
          <ac:grpSpMkLst>
            <pc:docMk/>
            <pc:sldMk cId="1888815833" sldId="2147469099"/>
            <ac:grpSpMk id="82" creationId="{9F50450D-0564-419E-8956-9AE7598510DE}"/>
          </ac:grpSpMkLst>
        </pc:grpChg>
        <pc:grpChg chg="mod">
          <ac:chgData name="Kirsty Fletton" userId="ab0ce35c-2e87-47c8-9a33-020c8e825b82" providerId="ADAL" clId="{D7F97627-9854-4696-AA7F-27E1C6A90C15}" dt="2023-11-23T14:11:50.027" v="2567" actId="1076"/>
          <ac:grpSpMkLst>
            <pc:docMk/>
            <pc:sldMk cId="1888815833" sldId="2147469099"/>
            <ac:grpSpMk id="91" creationId="{E988FBCF-94D5-490B-B8CF-CBCCF12956F9}"/>
          </ac:grpSpMkLst>
        </pc:grpChg>
        <pc:grpChg chg="mod">
          <ac:chgData name="Kirsty Fletton" userId="ab0ce35c-2e87-47c8-9a33-020c8e825b82" providerId="ADAL" clId="{D7F97627-9854-4696-AA7F-27E1C6A90C15}" dt="2023-11-23T14:11:35.995" v="2559" actId="1076"/>
          <ac:grpSpMkLst>
            <pc:docMk/>
            <pc:sldMk cId="1888815833" sldId="2147469099"/>
            <ac:grpSpMk id="95" creationId="{437CD6EF-E0C7-4D4F-9C72-1AE9FA5676B9}"/>
          </ac:grpSpMkLst>
        </pc:grpChg>
        <pc:grpChg chg="mod">
          <ac:chgData name="Kirsty Fletton" userId="ab0ce35c-2e87-47c8-9a33-020c8e825b82" providerId="ADAL" clId="{D7F97627-9854-4696-AA7F-27E1C6A90C15}" dt="2023-11-23T14:11:38.828" v="2561" actId="1076"/>
          <ac:grpSpMkLst>
            <pc:docMk/>
            <pc:sldMk cId="1888815833" sldId="2147469099"/>
            <ac:grpSpMk id="99" creationId="{3088FBC5-6A93-4D79-9E10-1AF1DC412A5A}"/>
          </ac:grpSpMkLst>
        </pc:grpChg>
        <pc:grpChg chg="mod">
          <ac:chgData name="Kirsty Fletton" userId="ab0ce35c-2e87-47c8-9a33-020c8e825b82" providerId="ADAL" clId="{D7F97627-9854-4696-AA7F-27E1C6A90C15}" dt="2023-11-23T14:11:45.548" v="2565" actId="1076"/>
          <ac:grpSpMkLst>
            <pc:docMk/>
            <pc:sldMk cId="1888815833" sldId="2147469099"/>
            <ac:grpSpMk id="103" creationId="{4A878266-5CFA-409E-9B23-DE041B051669}"/>
          </ac:grpSpMkLst>
        </pc:grpChg>
        <pc:grpChg chg="del">
          <ac:chgData name="Kirsty Fletton" userId="ab0ce35c-2e87-47c8-9a33-020c8e825b82" providerId="ADAL" clId="{D7F97627-9854-4696-AA7F-27E1C6A90C15}" dt="2023-11-23T14:11:04.829" v="2543" actId="478"/>
          <ac:grpSpMkLst>
            <pc:docMk/>
            <pc:sldMk cId="1888815833" sldId="2147469099"/>
            <ac:grpSpMk id="107" creationId="{813B1D43-1A98-4836-9DB7-F1AE8B1BE05E}"/>
          </ac:grpSpMkLst>
        </pc:grpChg>
        <pc:grpChg chg="mod">
          <ac:chgData name="Kirsty Fletton" userId="ab0ce35c-2e87-47c8-9a33-020c8e825b82" providerId="ADAL" clId="{D7F97627-9854-4696-AA7F-27E1C6A90C15}" dt="2023-11-23T14:11:47.660" v="2566" actId="1076"/>
          <ac:grpSpMkLst>
            <pc:docMk/>
            <pc:sldMk cId="1888815833" sldId="2147469099"/>
            <ac:grpSpMk id="111" creationId="{BFC38CF0-D0C7-4BD3-A7B8-1C76F073F577}"/>
          </ac:grpSpMkLst>
        </pc:grpChg>
        <pc:grpChg chg="mod">
          <ac:chgData name="Kirsty Fletton" userId="ab0ce35c-2e87-47c8-9a33-020c8e825b82" providerId="ADAL" clId="{D7F97627-9854-4696-AA7F-27E1C6A90C15}" dt="2023-11-23T14:11:44.226" v="2564" actId="1076"/>
          <ac:grpSpMkLst>
            <pc:docMk/>
            <pc:sldMk cId="1888815833" sldId="2147469099"/>
            <ac:grpSpMk id="124" creationId="{445D5DF5-009E-4D5D-8184-621996B6082C}"/>
          </ac:grpSpMkLst>
        </pc:grpChg>
      </pc:sldChg>
      <pc:sldChg chg="addSp delSp modSp new mod">
        <pc:chgData name="Kirsty Fletton" userId="ab0ce35c-2e87-47c8-9a33-020c8e825b82" providerId="ADAL" clId="{D7F97627-9854-4696-AA7F-27E1C6A90C15}" dt="2023-11-23T16:14:49.877" v="3681" actId="1076"/>
        <pc:sldMkLst>
          <pc:docMk/>
          <pc:sldMk cId="3166627381" sldId="2147469100"/>
        </pc:sldMkLst>
        <pc:spChg chg="del">
          <ac:chgData name="Kirsty Fletton" userId="ab0ce35c-2e87-47c8-9a33-020c8e825b82" providerId="ADAL" clId="{D7F97627-9854-4696-AA7F-27E1C6A90C15}" dt="2023-11-23T14:27:02.051" v="2764" actId="478"/>
          <ac:spMkLst>
            <pc:docMk/>
            <pc:sldMk cId="3166627381" sldId="2147469100"/>
            <ac:spMk id="4" creationId="{5E9AC745-E24D-C822-4081-8ED373280417}"/>
          </ac:spMkLst>
        </pc:spChg>
        <pc:spChg chg="del">
          <ac:chgData name="Kirsty Fletton" userId="ab0ce35c-2e87-47c8-9a33-020c8e825b82" providerId="ADAL" clId="{D7F97627-9854-4696-AA7F-27E1C6A90C15}" dt="2023-11-23T14:13:25.223" v="2569" actId="478"/>
          <ac:spMkLst>
            <pc:docMk/>
            <pc:sldMk cId="3166627381" sldId="2147469100"/>
            <ac:spMk id="5" creationId="{A848187C-802E-29C4-B730-4EC0349F2331}"/>
          </ac:spMkLst>
        </pc:spChg>
        <pc:spChg chg="add del mod ord">
          <ac:chgData name="Kirsty Fletton" userId="ab0ce35c-2e87-47c8-9a33-020c8e825b82" providerId="ADAL" clId="{D7F97627-9854-4696-AA7F-27E1C6A90C15}" dt="2023-11-23T15:51:10.573" v="3574" actId="1076"/>
          <ac:spMkLst>
            <pc:docMk/>
            <pc:sldMk cId="3166627381" sldId="2147469100"/>
            <ac:spMk id="6" creationId="{1C5C4ADA-85BC-403B-FAA1-67E78ACD9553}"/>
          </ac:spMkLst>
        </pc:spChg>
        <pc:spChg chg="add del mod">
          <ac:chgData name="Kirsty Fletton" userId="ab0ce35c-2e87-47c8-9a33-020c8e825b82" providerId="ADAL" clId="{D7F97627-9854-4696-AA7F-27E1C6A90C15}" dt="2023-11-23T15:35:30.903" v="3426" actId="1076"/>
          <ac:spMkLst>
            <pc:docMk/>
            <pc:sldMk cId="3166627381" sldId="2147469100"/>
            <ac:spMk id="7" creationId="{6F309A31-F8DF-EF21-C9AD-66C93BB2FF7B}"/>
          </ac:spMkLst>
        </pc:spChg>
        <pc:spChg chg="add mod ord">
          <ac:chgData name="Kirsty Fletton" userId="ab0ce35c-2e87-47c8-9a33-020c8e825b82" providerId="ADAL" clId="{D7F97627-9854-4696-AA7F-27E1C6A90C15}" dt="2023-11-23T15:40:44.643" v="3474" actId="14100"/>
          <ac:spMkLst>
            <pc:docMk/>
            <pc:sldMk cId="3166627381" sldId="2147469100"/>
            <ac:spMk id="8" creationId="{604AA090-8EFA-0DFB-4FEB-87006BAF935D}"/>
          </ac:spMkLst>
        </pc:spChg>
        <pc:spChg chg="mod">
          <ac:chgData name="Kirsty Fletton" userId="ab0ce35c-2e87-47c8-9a33-020c8e825b82" providerId="ADAL" clId="{D7F97627-9854-4696-AA7F-27E1C6A90C15}" dt="2023-11-23T14:16:09.057" v="2602"/>
          <ac:spMkLst>
            <pc:docMk/>
            <pc:sldMk cId="3166627381" sldId="2147469100"/>
            <ac:spMk id="10" creationId="{904019CE-704F-3EA3-B48A-E7499C74E690}"/>
          </ac:spMkLst>
        </pc:spChg>
        <pc:spChg chg="mod">
          <ac:chgData name="Kirsty Fletton" userId="ab0ce35c-2e87-47c8-9a33-020c8e825b82" providerId="ADAL" clId="{D7F97627-9854-4696-AA7F-27E1C6A90C15}" dt="2023-11-23T14:16:09.057" v="2602"/>
          <ac:spMkLst>
            <pc:docMk/>
            <pc:sldMk cId="3166627381" sldId="2147469100"/>
            <ac:spMk id="11" creationId="{6D591250-9FB8-3DB4-2113-C11C0B76426F}"/>
          </ac:spMkLst>
        </pc:spChg>
        <pc:spChg chg="mod">
          <ac:chgData name="Kirsty Fletton" userId="ab0ce35c-2e87-47c8-9a33-020c8e825b82" providerId="ADAL" clId="{D7F97627-9854-4696-AA7F-27E1C6A90C15}" dt="2023-11-23T15:43:10.363" v="3515" actId="208"/>
          <ac:spMkLst>
            <pc:docMk/>
            <pc:sldMk cId="3166627381" sldId="2147469100"/>
            <ac:spMk id="12" creationId="{825CD819-8BC4-6EA4-1F68-8C0983CCC404}"/>
          </ac:spMkLst>
        </pc:spChg>
        <pc:spChg chg="mod">
          <ac:chgData name="Kirsty Fletton" userId="ab0ce35c-2e87-47c8-9a33-020c8e825b82" providerId="ADAL" clId="{D7F97627-9854-4696-AA7F-27E1C6A90C15}" dt="2023-11-23T15:31:21.870" v="3396" actId="208"/>
          <ac:spMkLst>
            <pc:docMk/>
            <pc:sldMk cId="3166627381" sldId="2147469100"/>
            <ac:spMk id="13" creationId="{FB3C03D1-8AE8-2EB2-F00F-F4D90EFA0630}"/>
          </ac:spMkLst>
        </pc:spChg>
        <pc:spChg chg="mod">
          <ac:chgData name="Kirsty Fletton" userId="ab0ce35c-2e87-47c8-9a33-020c8e825b82" providerId="ADAL" clId="{D7F97627-9854-4696-AA7F-27E1C6A90C15}" dt="2023-11-23T15:38:17.547" v="3461" actId="208"/>
          <ac:spMkLst>
            <pc:docMk/>
            <pc:sldMk cId="3166627381" sldId="2147469100"/>
            <ac:spMk id="14" creationId="{4E610C3A-322C-F16F-6AB8-04AA62001689}"/>
          </ac:spMkLst>
        </pc:spChg>
        <pc:spChg chg="mod">
          <ac:chgData name="Kirsty Fletton" userId="ab0ce35c-2e87-47c8-9a33-020c8e825b82" providerId="ADAL" clId="{D7F97627-9854-4696-AA7F-27E1C6A90C15}" dt="2023-11-23T14:16:09.057" v="2602"/>
          <ac:spMkLst>
            <pc:docMk/>
            <pc:sldMk cId="3166627381" sldId="2147469100"/>
            <ac:spMk id="15" creationId="{768C7FAD-B2BF-82E5-9A6B-0401E8F6E3D3}"/>
          </ac:spMkLst>
        </pc:spChg>
        <pc:spChg chg="mod">
          <ac:chgData name="Kirsty Fletton" userId="ab0ce35c-2e87-47c8-9a33-020c8e825b82" providerId="ADAL" clId="{D7F97627-9854-4696-AA7F-27E1C6A90C15}" dt="2023-11-23T15:42:51.583" v="3510" actId="208"/>
          <ac:spMkLst>
            <pc:docMk/>
            <pc:sldMk cId="3166627381" sldId="2147469100"/>
            <ac:spMk id="16" creationId="{362C0B30-7FBF-D5F7-609E-2178DF7CC50A}"/>
          </ac:spMkLst>
        </pc:spChg>
        <pc:spChg chg="mod">
          <ac:chgData name="Kirsty Fletton" userId="ab0ce35c-2e87-47c8-9a33-020c8e825b82" providerId="ADAL" clId="{D7F97627-9854-4696-AA7F-27E1C6A90C15}" dt="2023-11-23T15:31:39.887" v="3399" actId="208"/>
          <ac:spMkLst>
            <pc:docMk/>
            <pc:sldMk cId="3166627381" sldId="2147469100"/>
            <ac:spMk id="17" creationId="{62752B1A-CE72-2C40-EE18-D0ACABC7A4B9}"/>
          </ac:spMkLst>
        </pc:spChg>
        <pc:spChg chg="mod">
          <ac:chgData name="Kirsty Fletton" userId="ab0ce35c-2e87-47c8-9a33-020c8e825b82" providerId="ADAL" clId="{D7F97627-9854-4696-AA7F-27E1C6A90C15}" dt="2023-11-23T14:20:19.931" v="2656" actId="688"/>
          <ac:spMkLst>
            <pc:docMk/>
            <pc:sldMk cId="3166627381" sldId="2147469100"/>
            <ac:spMk id="19" creationId="{E9F59CF5-F053-36D8-EE03-B61EB92FF77F}"/>
          </ac:spMkLst>
        </pc:spChg>
        <pc:spChg chg="mod">
          <ac:chgData name="Kirsty Fletton" userId="ab0ce35c-2e87-47c8-9a33-020c8e825b82" providerId="ADAL" clId="{D7F97627-9854-4696-AA7F-27E1C6A90C15}" dt="2023-11-23T15:31:35.442" v="3398" actId="208"/>
          <ac:spMkLst>
            <pc:docMk/>
            <pc:sldMk cId="3166627381" sldId="2147469100"/>
            <ac:spMk id="21" creationId="{CC65A469-9439-9D98-4D68-850EBF8DCE0C}"/>
          </ac:spMkLst>
        </pc:spChg>
        <pc:spChg chg="add del mod">
          <ac:chgData name="Kirsty Fletton" userId="ab0ce35c-2e87-47c8-9a33-020c8e825b82" providerId="ADAL" clId="{D7F97627-9854-4696-AA7F-27E1C6A90C15}" dt="2023-11-23T14:16:43.945" v="2612" actId="478"/>
          <ac:spMkLst>
            <pc:docMk/>
            <pc:sldMk cId="3166627381" sldId="2147469100"/>
            <ac:spMk id="22" creationId="{8FBD15E3-4C6C-808C-850D-DAAFFE32B945}"/>
          </ac:spMkLst>
        </pc:spChg>
        <pc:spChg chg="add del mod ord">
          <ac:chgData name="Kirsty Fletton" userId="ab0ce35c-2e87-47c8-9a33-020c8e825b82" providerId="ADAL" clId="{D7F97627-9854-4696-AA7F-27E1C6A90C15}" dt="2023-11-23T14:55:25.107" v="3076" actId="478"/>
          <ac:spMkLst>
            <pc:docMk/>
            <pc:sldMk cId="3166627381" sldId="2147469100"/>
            <ac:spMk id="23" creationId="{BE8E7CA0-89B0-68AB-11F9-7AE3B6C242D6}"/>
          </ac:spMkLst>
        </pc:spChg>
        <pc:spChg chg="add mod">
          <ac:chgData name="Kirsty Fletton" userId="ab0ce35c-2e87-47c8-9a33-020c8e825b82" providerId="ADAL" clId="{D7F97627-9854-4696-AA7F-27E1C6A90C15}" dt="2023-11-23T15:42:55.178" v="3511" actId="207"/>
          <ac:spMkLst>
            <pc:docMk/>
            <pc:sldMk cId="3166627381" sldId="2147469100"/>
            <ac:spMk id="24" creationId="{79B097E6-82F2-1649-24D0-D51B3C08AD16}"/>
          </ac:spMkLst>
        </pc:spChg>
        <pc:spChg chg="del mod topLvl">
          <ac:chgData name="Kirsty Fletton" userId="ab0ce35c-2e87-47c8-9a33-020c8e825b82" providerId="ADAL" clId="{D7F97627-9854-4696-AA7F-27E1C6A90C15}" dt="2023-11-23T14:33:15.218" v="2824" actId="478"/>
          <ac:spMkLst>
            <pc:docMk/>
            <pc:sldMk cId="3166627381" sldId="2147469100"/>
            <ac:spMk id="26" creationId="{1437B27B-920C-AD47-E9FA-4046E3875F56}"/>
          </ac:spMkLst>
        </pc:spChg>
        <pc:spChg chg="del mod">
          <ac:chgData name="Kirsty Fletton" userId="ab0ce35c-2e87-47c8-9a33-020c8e825b82" providerId="ADAL" clId="{D7F97627-9854-4696-AA7F-27E1C6A90C15}" dt="2023-11-23T14:33:11.133" v="2823" actId="478"/>
          <ac:spMkLst>
            <pc:docMk/>
            <pc:sldMk cId="3166627381" sldId="2147469100"/>
            <ac:spMk id="28" creationId="{1F2ED096-F4F3-FD23-293D-2B08FF192048}"/>
          </ac:spMkLst>
        </pc:spChg>
        <pc:spChg chg="mod">
          <ac:chgData name="Kirsty Fletton" userId="ab0ce35c-2e87-47c8-9a33-020c8e825b82" providerId="ADAL" clId="{D7F97627-9854-4696-AA7F-27E1C6A90C15}" dt="2023-11-23T15:27:41.494" v="3358" actId="1076"/>
          <ac:spMkLst>
            <pc:docMk/>
            <pc:sldMk cId="3166627381" sldId="2147469100"/>
            <ac:spMk id="29" creationId="{B5A2EDDF-E69E-95E3-675F-9E657E1829FE}"/>
          </ac:spMkLst>
        </pc:spChg>
        <pc:spChg chg="mod">
          <ac:chgData name="Kirsty Fletton" userId="ab0ce35c-2e87-47c8-9a33-020c8e825b82" providerId="ADAL" clId="{D7F97627-9854-4696-AA7F-27E1C6A90C15}" dt="2023-11-23T15:51:03.742" v="3572" actId="1076"/>
          <ac:spMkLst>
            <pc:docMk/>
            <pc:sldMk cId="3166627381" sldId="2147469100"/>
            <ac:spMk id="30" creationId="{839B5A35-2A10-60EB-F12D-99B9E492857B}"/>
          </ac:spMkLst>
        </pc:spChg>
        <pc:spChg chg="del mod topLvl">
          <ac:chgData name="Kirsty Fletton" userId="ab0ce35c-2e87-47c8-9a33-020c8e825b82" providerId="ADAL" clId="{D7F97627-9854-4696-AA7F-27E1C6A90C15}" dt="2023-11-23T14:44:24.204" v="2964" actId="478"/>
          <ac:spMkLst>
            <pc:docMk/>
            <pc:sldMk cId="3166627381" sldId="2147469100"/>
            <ac:spMk id="32" creationId="{6336D1B8-0230-4E38-EAB8-5D05B17E91EE}"/>
          </ac:spMkLst>
        </pc:spChg>
        <pc:spChg chg="del mod">
          <ac:chgData name="Kirsty Fletton" userId="ab0ce35c-2e87-47c8-9a33-020c8e825b82" providerId="ADAL" clId="{D7F97627-9854-4696-AA7F-27E1C6A90C15}" dt="2023-11-23T14:44:22.209" v="2963" actId="478"/>
          <ac:spMkLst>
            <pc:docMk/>
            <pc:sldMk cId="3166627381" sldId="2147469100"/>
            <ac:spMk id="34" creationId="{786D218F-1557-614C-43D9-61C6B2E06501}"/>
          </ac:spMkLst>
        </pc:spChg>
        <pc:spChg chg="mod">
          <ac:chgData name="Kirsty Fletton" userId="ab0ce35c-2e87-47c8-9a33-020c8e825b82" providerId="ADAL" clId="{D7F97627-9854-4696-AA7F-27E1C6A90C15}" dt="2023-11-23T15:15:30.966" v="3272"/>
          <ac:spMkLst>
            <pc:docMk/>
            <pc:sldMk cId="3166627381" sldId="2147469100"/>
            <ac:spMk id="35" creationId="{B5377665-47E7-1FAD-7145-D3ADDE242D22}"/>
          </ac:spMkLst>
        </pc:spChg>
        <pc:spChg chg="mod">
          <ac:chgData name="Kirsty Fletton" userId="ab0ce35c-2e87-47c8-9a33-020c8e825b82" providerId="ADAL" clId="{D7F97627-9854-4696-AA7F-27E1C6A90C15}" dt="2023-11-23T15:15:43.892" v="3274" actId="403"/>
          <ac:spMkLst>
            <pc:docMk/>
            <pc:sldMk cId="3166627381" sldId="2147469100"/>
            <ac:spMk id="36" creationId="{BF892B74-7548-DD81-A3FC-C5E036D646FC}"/>
          </ac:spMkLst>
        </pc:spChg>
        <pc:spChg chg="mod">
          <ac:chgData name="Kirsty Fletton" userId="ab0ce35c-2e87-47c8-9a33-020c8e825b82" providerId="ADAL" clId="{D7F97627-9854-4696-AA7F-27E1C6A90C15}" dt="2023-11-23T14:18:03.343" v="2633"/>
          <ac:spMkLst>
            <pc:docMk/>
            <pc:sldMk cId="3166627381" sldId="2147469100"/>
            <ac:spMk id="39" creationId="{DD925354-F6D2-9C0A-C525-7A0EAB6FB1AD}"/>
          </ac:spMkLst>
        </pc:spChg>
        <pc:spChg chg="mod">
          <ac:chgData name="Kirsty Fletton" userId="ab0ce35c-2e87-47c8-9a33-020c8e825b82" providerId="ADAL" clId="{D7F97627-9854-4696-AA7F-27E1C6A90C15}" dt="2023-11-23T15:42:45.748" v="3509" actId="208"/>
          <ac:spMkLst>
            <pc:docMk/>
            <pc:sldMk cId="3166627381" sldId="2147469100"/>
            <ac:spMk id="40" creationId="{8AF03DF6-A508-9F79-4504-EB8A9F99687D}"/>
          </ac:spMkLst>
        </pc:spChg>
        <pc:spChg chg="mod">
          <ac:chgData name="Kirsty Fletton" userId="ab0ce35c-2e87-47c8-9a33-020c8e825b82" providerId="ADAL" clId="{D7F97627-9854-4696-AA7F-27E1C6A90C15}" dt="2023-11-23T14:18:16.285" v="2636"/>
          <ac:spMkLst>
            <pc:docMk/>
            <pc:sldMk cId="3166627381" sldId="2147469100"/>
            <ac:spMk id="43" creationId="{D450F95E-8142-7E67-E52D-B003E9FD8E42}"/>
          </ac:spMkLst>
        </pc:spChg>
        <pc:spChg chg="mod">
          <ac:chgData name="Kirsty Fletton" userId="ab0ce35c-2e87-47c8-9a33-020c8e825b82" providerId="ADAL" clId="{D7F97627-9854-4696-AA7F-27E1C6A90C15}" dt="2023-11-23T15:38:21.687" v="3462" actId="208"/>
          <ac:spMkLst>
            <pc:docMk/>
            <pc:sldMk cId="3166627381" sldId="2147469100"/>
            <ac:spMk id="44" creationId="{D9B9DEA0-0BF0-F33A-E592-3CAD154A5573}"/>
          </ac:spMkLst>
        </pc:spChg>
        <pc:spChg chg="mod">
          <ac:chgData name="Kirsty Fletton" userId="ab0ce35c-2e87-47c8-9a33-020c8e825b82" providerId="ADAL" clId="{D7F97627-9854-4696-AA7F-27E1C6A90C15}" dt="2023-11-23T14:18:51.509" v="2638"/>
          <ac:spMkLst>
            <pc:docMk/>
            <pc:sldMk cId="3166627381" sldId="2147469100"/>
            <ac:spMk id="47" creationId="{4BE94D6C-2D5C-E2D8-DE94-034CD447EFB7}"/>
          </ac:spMkLst>
        </pc:spChg>
        <pc:spChg chg="mod">
          <ac:chgData name="Kirsty Fletton" userId="ab0ce35c-2e87-47c8-9a33-020c8e825b82" providerId="ADAL" clId="{D7F97627-9854-4696-AA7F-27E1C6A90C15}" dt="2023-11-23T15:31:15.743" v="3395" actId="208"/>
          <ac:spMkLst>
            <pc:docMk/>
            <pc:sldMk cId="3166627381" sldId="2147469100"/>
            <ac:spMk id="48" creationId="{BF87B313-DEDC-3E6A-FADD-64029D25D52A}"/>
          </ac:spMkLst>
        </pc:spChg>
        <pc:spChg chg="mod">
          <ac:chgData name="Kirsty Fletton" userId="ab0ce35c-2e87-47c8-9a33-020c8e825b82" providerId="ADAL" clId="{D7F97627-9854-4696-AA7F-27E1C6A90C15}" dt="2023-11-23T14:25:49.473" v="2742" actId="14100"/>
          <ac:spMkLst>
            <pc:docMk/>
            <pc:sldMk cId="3166627381" sldId="2147469100"/>
            <ac:spMk id="51" creationId="{35A344E9-54F3-7268-370B-C3B8DE582C60}"/>
          </ac:spMkLst>
        </pc:spChg>
        <pc:spChg chg="mod">
          <ac:chgData name="Kirsty Fletton" userId="ab0ce35c-2e87-47c8-9a33-020c8e825b82" providerId="ADAL" clId="{D7F97627-9854-4696-AA7F-27E1C6A90C15}" dt="2023-11-23T15:43:04.301" v="3513" actId="208"/>
          <ac:spMkLst>
            <pc:docMk/>
            <pc:sldMk cId="3166627381" sldId="2147469100"/>
            <ac:spMk id="52" creationId="{7BF2B8C5-38BF-5F49-9DCE-65765933F11A}"/>
          </ac:spMkLst>
        </pc:spChg>
        <pc:spChg chg="mod">
          <ac:chgData name="Kirsty Fletton" userId="ab0ce35c-2e87-47c8-9a33-020c8e825b82" providerId="ADAL" clId="{D7F97627-9854-4696-AA7F-27E1C6A90C15}" dt="2023-11-23T15:11:13.983" v="3207" actId="207"/>
          <ac:spMkLst>
            <pc:docMk/>
            <pc:sldMk cId="3166627381" sldId="2147469100"/>
            <ac:spMk id="57" creationId="{84E85C64-EAB7-08B0-B0D5-CA7D48943B9E}"/>
          </ac:spMkLst>
        </pc:spChg>
        <pc:spChg chg="mod">
          <ac:chgData name="Kirsty Fletton" userId="ab0ce35c-2e87-47c8-9a33-020c8e825b82" providerId="ADAL" clId="{D7F97627-9854-4696-AA7F-27E1C6A90C15}" dt="2023-11-23T15:11:17.014" v="3208" actId="207"/>
          <ac:spMkLst>
            <pc:docMk/>
            <pc:sldMk cId="3166627381" sldId="2147469100"/>
            <ac:spMk id="58" creationId="{71FFFDDF-2F90-217D-5D2B-70452EAB6B54}"/>
          </ac:spMkLst>
        </pc:spChg>
        <pc:spChg chg="mod">
          <ac:chgData name="Kirsty Fletton" userId="ab0ce35c-2e87-47c8-9a33-020c8e825b82" providerId="ADAL" clId="{D7F97627-9854-4696-AA7F-27E1C6A90C15}" dt="2023-11-23T15:11:20.390" v="3209" actId="207"/>
          <ac:spMkLst>
            <pc:docMk/>
            <pc:sldMk cId="3166627381" sldId="2147469100"/>
            <ac:spMk id="59" creationId="{30A4A494-41E8-4FA8-DF17-ED2183A4E866}"/>
          </ac:spMkLst>
        </pc:spChg>
        <pc:spChg chg="mod">
          <ac:chgData name="Kirsty Fletton" userId="ab0ce35c-2e87-47c8-9a33-020c8e825b82" providerId="ADAL" clId="{D7F97627-9854-4696-AA7F-27E1C6A90C15}" dt="2023-11-23T15:11:25.150" v="3210" actId="207"/>
          <ac:spMkLst>
            <pc:docMk/>
            <pc:sldMk cId="3166627381" sldId="2147469100"/>
            <ac:spMk id="60" creationId="{A7337589-B2C4-D0C2-A43E-098D58FA9EC2}"/>
          </ac:spMkLst>
        </pc:spChg>
        <pc:spChg chg="mod">
          <ac:chgData name="Kirsty Fletton" userId="ab0ce35c-2e87-47c8-9a33-020c8e825b82" providerId="ADAL" clId="{D7F97627-9854-4696-AA7F-27E1C6A90C15}" dt="2023-11-23T15:11:27.774" v="3211" actId="207"/>
          <ac:spMkLst>
            <pc:docMk/>
            <pc:sldMk cId="3166627381" sldId="2147469100"/>
            <ac:spMk id="61" creationId="{925705D9-3ACB-106E-F96F-A4F4CC938A0D}"/>
          </ac:spMkLst>
        </pc:spChg>
        <pc:spChg chg="mod">
          <ac:chgData name="Kirsty Fletton" userId="ab0ce35c-2e87-47c8-9a33-020c8e825b82" providerId="ADAL" clId="{D7F97627-9854-4696-AA7F-27E1C6A90C15}" dt="2023-11-23T15:11:30.631" v="3212" actId="207"/>
          <ac:spMkLst>
            <pc:docMk/>
            <pc:sldMk cId="3166627381" sldId="2147469100"/>
            <ac:spMk id="62" creationId="{2D9A54F5-44AC-CB7F-CBAF-E06CDEC0F499}"/>
          </ac:spMkLst>
        </pc:spChg>
        <pc:spChg chg="mod">
          <ac:chgData name="Kirsty Fletton" userId="ab0ce35c-2e87-47c8-9a33-020c8e825b82" providerId="ADAL" clId="{D7F97627-9854-4696-AA7F-27E1C6A90C15}" dt="2023-11-23T15:11:09.932" v="3206" actId="207"/>
          <ac:spMkLst>
            <pc:docMk/>
            <pc:sldMk cId="3166627381" sldId="2147469100"/>
            <ac:spMk id="63" creationId="{DA1D90DB-72E2-CD22-63E3-FAEE937D9BE6}"/>
          </ac:spMkLst>
        </pc:spChg>
        <pc:spChg chg="mod">
          <ac:chgData name="Kirsty Fletton" userId="ab0ce35c-2e87-47c8-9a33-020c8e825b82" providerId="ADAL" clId="{D7F97627-9854-4696-AA7F-27E1C6A90C15}" dt="2023-11-23T15:11:09.932" v="3206" actId="207"/>
          <ac:spMkLst>
            <pc:docMk/>
            <pc:sldMk cId="3166627381" sldId="2147469100"/>
            <ac:spMk id="64" creationId="{BE68E7B2-88AD-F144-F34E-72D7B64B4D82}"/>
          </ac:spMkLst>
        </pc:spChg>
        <pc:spChg chg="mod">
          <ac:chgData name="Kirsty Fletton" userId="ab0ce35c-2e87-47c8-9a33-020c8e825b82" providerId="ADAL" clId="{D7F97627-9854-4696-AA7F-27E1C6A90C15}" dt="2023-11-23T15:11:09.932" v="3206" actId="207"/>
          <ac:spMkLst>
            <pc:docMk/>
            <pc:sldMk cId="3166627381" sldId="2147469100"/>
            <ac:spMk id="65" creationId="{BC34B619-BA64-7F59-7F9C-6D6CD1FB5D09}"/>
          </ac:spMkLst>
        </pc:spChg>
        <pc:spChg chg="mod">
          <ac:chgData name="Kirsty Fletton" userId="ab0ce35c-2e87-47c8-9a33-020c8e825b82" providerId="ADAL" clId="{D7F97627-9854-4696-AA7F-27E1C6A90C15}" dt="2023-11-23T15:11:09.932" v="3206" actId="207"/>
          <ac:spMkLst>
            <pc:docMk/>
            <pc:sldMk cId="3166627381" sldId="2147469100"/>
            <ac:spMk id="66" creationId="{FFAAB431-1558-0ECA-33C0-886A0685DE5F}"/>
          </ac:spMkLst>
        </pc:spChg>
        <pc:spChg chg="mod">
          <ac:chgData name="Kirsty Fletton" userId="ab0ce35c-2e87-47c8-9a33-020c8e825b82" providerId="ADAL" clId="{D7F97627-9854-4696-AA7F-27E1C6A90C15}" dt="2023-11-23T14:24:40.480" v="2729"/>
          <ac:spMkLst>
            <pc:docMk/>
            <pc:sldMk cId="3166627381" sldId="2147469100"/>
            <ac:spMk id="68" creationId="{2859DC2E-E62F-6DCF-9E5C-C3C31AFEC8CE}"/>
          </ac:spMkLst>
        </pc:spChg>
        <pc:spChg chg="mod">
          <ac:chgData name="Kirsty Fletton" userId="ab0ce35c-2e87-47c8-9a33-020c8e825b82" providerId="ADAL" clId="{D7F97627-9854-4696-AA7F-27E1C6A90C15}" dt="2023-11-23T14:24:40.480" v="2729"/>
          <ac:spMkLst>
            <pc:docMk/>
            <pc:sldMk cId="3166627381" sldId="2147469100"/>
            <ac:spMk id="69" creationId="{1498B7B2-376B-E062-7949-E0FE6CB172B2}"/>
          </ac:spMkLst>
        </pc:spChg>
        <pc:spChg chg="mod">
          <ac:chgData name="Kirsty Fletton" userId="ab0ce35c-2e87-47c8-9a33-020c8e825b82" providerId="ADAL" clId="{D7F97627-9854-4696-AA7F-27E1C6A90C15}" dt="2023-11-23T14:24:40.480" v="2729"/>
          <ac:spMkLst>
            <pc:docMk/>
            <pc:sldMk cId="3166627381" sldId="2147469100"/>
            <ac:spMk id="70" creationId="{837A9E8A-C5B5-9377-F2F3-6BD26DEE7857}"/>
          </ac:spMkLst>
        </pc:spChg>
        <pc:spChg chg="mod">
          <ac:chgData name="Kirsty Fletton" userId="ab0ce35c-2e87-47c8-9a33-020c8e825b82" providerId="ADAL" clId="{D7F97627-9854-4696-AA7F-27E1C6A90C15}" dt="2023-11-23T14:24:40.480" v="2729"/>
          <ac:spMkLst>
            <pc:docMk/>
            <pc:sldMk cId="3166627381" sldId="2147469100"/>
            <ac:spMk id="71" creationId="{7E047CAD-1725-A9CE-FD8E-8BF0C475F4B5}"/>
          </ac:spMkLst>
        </pc:spChg>
        <pc:spChg chg="mod">
          <ac:chgData name="Kirsty Fletton" userId="ab0ce35c-2e87-47c8-9a33-020c8e825b82" providerId="ADAL" clId="{D7F97627-9854-4696-AA7F-27E1C6A90C15}" dt="2023-11-23T14:24:40.480" v="2729"/>
          <ac:spMkLst>
            <pc:docMk/>
            <pc:sldMk cId="3166627381" sldId="2147469100"/>
            <ac:spMk id="72" creationId="{275BB8AD-F932-C7ED-849D-F3AED5263C32}"/>
          </ac:spMkLst>
        </pc:spChg>
        <pc:spChg chg="mod">
          <ac:chgData name="Kirsty Fletton" userId="ab0ce35c-2e87-47c8-9a33-020c8e825b82" providerId="ADAL" clId="{D7F97627-9854-4696-AA7F-27E1C6A90C15}" dt="2023-11-23T14:24:40.480" v="2729"/>
          <ac:spMkLst>
            <pc:docMk/>
            <pc:sldMk cId="3166627381" sldId="2147469100"/>
            <ac:spMk id="73" creationId="{14CBAC05-4AC5-211B-4D79-E1DB76D7AA51}"/>
          </ac:spMkLst>
        </pc:spChg>
        <pc:spChg chg="mod">
          <ac:chgData name="Kirsty Fletton" userId="ab0ce35c-2e87-47c8-9a33-020c8e825b82" providerId="ADAL" clId="{D7F97627-9854-4696-AA7F-27E1C6A90C15}" dt="2023-11-23T14:24:40.480" v="2729"/>
          <ac:spMkLst>
            <pc:docMk/>
            <pc:sldMk cId="3166627381" sldId="2147469100"/>
            <ac:spMk id="74" creationId="{A1004B0A-596F-0D7F-CC9E-BCD524BC752A}"/>
          </ac:spMkLst>
        </pc:spChg>
        <pc:spChg chg="mod">
          <ac:chgData name="Kirsty Fletton" userId="ab0ce35c-2e87-47c8-9a33-020c8e825b82" providerId="ADAL" clId="{D7F97627-9854-4696-AA7F-27E1C6A90C15}" dt="2023-11-23T14:24:40.480" v="2729"/>
          <ac:spMkLst>
            <pc:docMk/>
            <pc:sldMk cId="3166627381" sldId="2147469100"/>
            <ac:spMk id="75" creationId="{9FB736A0-C185-0809-7502-EC35D75E8338}"/>
          </ac:spMkLst>
        </pc:spChg>
        <pc:spChg chg="mod">
          <ac:chgData name="Kirsty Fletton" userId="ab0ce35c-2e87-47c8-9a33-020c8e825b82" providerId="ADAL" clId="{D7F97627-9854-4696-AA7F-27E1C6A90C15}" dt="2023-11-23T14:24:40.480" v="2729"/>
          <ac:spMkLst>
            <pc:docMk/>
            <pc:sldMk cId="3166627381" sldId="2147469100"/>
            <ac:spMk id="76" creationId="{D747983C-72EE-9FBF-B7FF-85315661B903}"/>
          </ac:spMkLst>
        </pc:spChg>
        <pc:spChg chg="mod">
          <ac:chgData name="Kirsty Fletton" userId="ab0ce35c-2e87-47c8-9a33-020c8e825b82" providerId="ADAL" clId="{D7F97627-9854-4696-AA7F-27E1C6A90C15}" dt="2023-11-23T14:24:40.480" v="2729"/>
          <ac:spMkLst>
            <pc:docMk/>
            <pc:sldMk cId="3166627381" sldId="2147469100"/>
            <ac:spMk id="77" creationId="{740C3F70-01B0-C5EA-8F96-A78F31E745DF}"/>
          </ac:spMkLst>
        </pc:spChg>
        <pc:spChg chg="add mod">
          <ac:chgData name="Kirsty Fletton" userId="ab0ce35c-2e87-47c8-9a33-020c8e825b82" providerId="ADAL" clId="{D7F97627-9854-4696-AA7F-27E1C6A90C15}" dt="2023-11-23T15:27:50.604" v="3362" actId="1076"/>
          <ac:spMkLst>
            <pc:docMk/>
            <pc:sldMk cId="3166627381" sldId="2147469100"/>
            <ac:spMk id="78" creationId="{E0ED14FF-D84F-0ED2-4BE7-A0707A859378}"/>
          </ac:spMkLst>
        </pc:spChg>
        <pc:spChg chg="add mod">
          <ac:chgData name="Kirsty Fletton" userId="ab0ce35c-2e87-47c8-9a33-020c8e825b82" providerId="ADAL" clId="{D7F97627-9854-4696-AA7F-27E1C6A90C15}" dt="2023-11-23T15:50:48.020" v="3571" actId="403"/>
          <ac:spMkLst>
            <pc:docMk/>
            <pc:sldMk cId="3166627381" sldId="2147469100"/>
            <ac:spMk id="79" creationId="{4EE6C049-741E-D513-B4CB-C0C3C83834FE}"/>
          </ac:spMkLst>
        </pc:spChg>
        <pc:spChg chg="add mod">
          <ac:chgData name="Kirsty Fletton" userId="ab0ce35c-2e87-47c8-9a33-020c8e825b82" providerId="ADAL" clId="{D7F97627-9854-4696-AA7F-27E1C6A90C15}" dt="2023-11-23T16:00:07.652" v="3672" actId="20577"/>
          <ac:spMkLst>
            <pc:docMk/>
            <pc:sldMk cId="3166627381" sldId="2147469100"/>
            <ac:spMk id="80" creationId="{EEC0D3DC-3897-4B8C-FE46-29CEBD23CFD9}"/>
          </ac:spMkLst>
        </pc:spChg>
        <pc:spChg chg="add mod">
          <ac:chgData name="Kirsty Fletton" userId="ab0ce35c-2e87-47c8-9a33-020c8e825b82" providerId="ADAL" clId="{D7F97627-9854-4696-AA7F-27E1C6A90C15}" dt="2023-11-23T16:14:49.877" v="3681" actId="1076"/>
          <ac:spMkLst>
            <pc:docMk/>
            <pc:sldMk cId="3166627381" sldId="2147469100"/>
            <ac:spMk id="81" creationId="{367AA880-4788-CDE4-46D8-5430694FE1E2}"/>
          </ac:spMkLst>
        </pc:spChg>
        <pc:spChg chg="add mod">
          <ac:chgData name="Kirsty Fletton" userId="ab0ce35c-2e87-47c8-9a33-020c8e825b82" providerId="ADAL" clId="{D7F97627-9854-4696-AA7F-27E1C6A90C15}" dt="2023-11-23T15:51:26.459" v="3577" actId="1076"/>
          <ac:spMkLst>
            <pc:docMk/>
            <pc:sldMk cId="3166627381" sldId="2147469100"/>
            <ac:spMk id="84" creationId="{8B7BF977-4097-5A78-69E3-0E3BD97281EF}"/>
          </ac:spMkLst>
        </pc:spChg>
        <pc:spChg chg="add mod">
          <ac:chgData name="Kirsty Fletton" userId="ab0ce35c-2e87-47c8-9a33-020c8e825b82" providerId="ADAL" clId="{D7F97627-9854-4696-AA7F-27E1C6A90C15}" dt="2023-11-23T15:41:50.192" v="3499" actId="1076"/>
          <ac:spMkLst>
            <pc:docMk/>
            <pc:sldMk cId="3166627381" sldId="2147469100"/>
            <ac:spMk id="85" creationId="{DF5DE2C2-9FE8-6E28-75EC-DCBB57843A9E}"/>
          </ac:spMkLst>
        </pc:spChg>
        <pc:spChg chg="mod topLvl">
          <ac:chgData name="Kirsty Fletton" userId="ab0ce35c-2e87-47c8-9a33-020c8e825b82" providerId="ADAL" clId="{D7F97627-9854-4696-AA7F-27E1C6A90C15}" dt="2023-11-23T15:15:28.672" v="3270"/>
          <ac:spMkLst>
            <pc:docMk/>
            <pc:sldMk cId="3166627381" sldId="2147469100"/>
            <ac:spMk id="92" creationId="{C9814188-BEA6-C37D-5039-1A0CEADCB4F7}"/>
          </ac:spMkLst>
        </pc:spChg>
        <pc:spChg chg="del mod topLvl">
          <ac:chgData name="Kirsty Fletton" userId="ab0ce35c-2e87-47c8-9a33-020c8e825b82" providerId="ADAL" clId="{D7F97627-9854-4696-AA7F-27E1C6A90C15}" dt="2023-11-23T14:44:45.515" v="2971" actId="478"/>
          <ac:spMkLst>
            <pc:docMk/>
            <pc:sldMk cId="3166627381" sldId="2147469100"/>
            <ac:spMk id="93" creationId="{A86D3C62-754D-71FF-FBE8-02AF6ABA05A1}"/>
          </ac:spMkLst>
        </pc:spChg>
        <pc:spChg chg="del mod topLvl">
          <ac:chgData name="Kirsty Fletton" userId="ab0ce35c-2e87-47c8-9a33-020c8e825b82" providerId="ADAL" clId="{D7F97627-9854-4696-AA7F-27E1C6A90C15}" dt="2023-11-23T14:59:44.156" v="3127" actId="21"/>
          <ac:spMkLst>
            <pc:docMk/>
            <pc:sldMk cId="3166627381" sldId="2147469100"/>
            <ac:spMk id="98" creationId="{4CB6F6B4-3AF8-0F67-A36E-5E8353B5CEDD}"/>
          </ac:spMkLst>
        </pc:spChg>
        <pc:spChg chg="del mod">
          <ac:chgData name="Kirsty Fletton" userId="ab0ce35c-2e87-47c8-9a33-020c8e825b82" providerId="ADAL" clId="{D7F97627-9854-4696-AA7F-27E1C6A90C15}" dt="2023-11-23T14:59:34.954" v="3124" actId="478"/>
          <ac:spMkLst>
            <pc:docMk/>
            <pc:sldMk cId="3166627381" sldId="2147469100"/>
            <ac:spMk id="100" creationId="{C4E30359-C0B3-CBB5-F311-A6C7A1F8D089}"/>
          </ac:spMkLst>
        </pc:spChg>
        <pc:spChg chg="mod">
          <ac:chgData name="Kirsty Fletton" userId="ab0ce35c-2e87-47c8-9a33-020c8e825b82" providerId="ADAL" clId="{D7F97627-9854-4696-AA7F-27E1C6A90C15}" dt="2023-11-23T15:55:18.609" v="3640" actId="1076"/>
          <ac:spMkLst>
            <pc:docMk/>
            <pc:sldMk cId="3166627381" sldId="2147469100"/>
            <ac:spMk id="101" creationId="{4DBDC410-923F-0508-3891-4A8033E550CE}"/>
          </ac:spMkLst>
        </pc:spChg>
        <pc:spChg chg="mod">
          <ac:chgData name="Kirsty Fletton" userId="ab0ce35c-2e87-47c8-9a33-020c8e825b82" providerId="ADAL" clId="{D7F97627-9854-4696-AA7F-27E1C6A90C15}" dt="2023-11-23T15:55:23.475" v="3642" actId="1076"/>
          <ac:spMkLst>
            <pc:docMk/>
            <pc:sldMk cId="3166627381" sldId="2147469100"/>
            <ac:spMk id="102" creationId="{C7C6D999-239B-6E60-F9EC-89E4192014C3}"/>
          </ac:spMkLst>
        </pc:spChg>
        <pc:spChg chg="add mod">
          <ac:chgData name="Kirsty Fletton" userId="ab0ce35c-2e87-47c8-9a33-020c8e825b82" providerId="ADAL" clId="{D7F97627-9854-4696-AA7F-27E1C6A90C15}" dt="2023-11-23T15:49:59.528" v="3562" actId="1076"/>
          <ac:spMkLst>
            <pc:docMk/>
            <pc:sldMk cId="3166627381" sldId="2147469100"/>
            <ac:spMk id="103" creationId="{B4454E31-1C00-26D9-467E-9548E33423FB}"/>
          </ac:spMkLst>
        </pc:spChg>
        <pc:spChg chg="add mod">
          <ac:chgData name="Kirsty Fletton" userId="ab0ce35c-2e87-47c8-9a33-020c8e825b82" providerId="ADAL" clId="{D7F97627-9854-4696-AA7F-27E1C6A90C15}" dt="2023-11-23T15:50:02.889" v="3563" actId="1076"/>
          <ac:spMkLst>
            <pc:docMk/>
            <pc:sldMk cId="3166627381" sldId="2147469100"/>
            <ac:spMk id="104" creationId="{437B6580-7F76-837C-46C9-E070763E372D}"/>
          </ac:spMkLst>
        </pc:spChg>
        <pc:spChg chg="add mod">
          <ac:chgData name="Kirsty Fletton" userId="ab0ce35c-2e87-47c8-9a33-020c8e825b82" providerId="ADAL" clId="{D7F97627-9854-4696-AA7F-27E1C6A90C15}" dt="2023-11-23T16:06:02.245" v="3680" actId="20577"/>
          <ac:spMkLst>
            <pc:docMk/>
            <pc:sldMk cId="3166627381" sldId="2147469100"/>
            <ac:spMk id="110" creationId="{B1859335-3A32-ED38-0729-D753E950B62A}"/>
          </ac:spMkLst>
        </pc:spChg>
        <pc:spChg chg="add del mod">
          <ac:chgData name="Kirsty Fletton" userId="ab0ce35c-2e87-47c8-9a33-020c8e825b82" providerId="ADAL" clId="{D7F97627-9854-4696-AA7F-27E1C6A90C15}" dt="2023-11-23T15:22:16.242" v="3330" actId="478"/>
          <ac:spMkLst>
            <pc:docMk/>
            <pc:sldMk cId="3166627381" sldId="2147469100"/>
            <ac:spMk id="111" creationId="{41EB6802-D78E-942B-4891-E6CDECB2D537}"/>
          </ac:spMkLst>
        </pc:spChg>
        <pc:spChg chg="add del mod">
          <ac:chgData name="Kirsty Fletton" userId="ab0ce35c-2e87-47c8-9a33-020c8e825b82" providerId="ADAL" clId="{D7F97627-9854-4696-AA7F-27E1C6A90C15}" dt="2023-11-23T16:00:25.061" v="3675" actId="478"/>
          <ac:spMkLst>
            <pc:docMk/>
            <pc:sldMk cId="3166627381" sldId="2147469100"/>
            <ac:spMk id="119" creationId="{057B2FE6-A1BE-D081-B135-4FC23F69C681}"/>
          </ac:spMkLst>
        </pc:spChg>
        <pc:spChg chg="add mod">
          <ac:chgData name="Kirsty Fletton" userId="ab0ce35c-2e87-47c8-9a33-020c8e825b82" providerId="ADAL" clId="{D7F97627-9854-4696-AA7F-27E1C6A90C15}" dt="2023-11-23T15:47:54.588" v="3531"/>
          <ac:spMkLst>
            <pc:docMk/>
            <pc:sldMk cId="3166627381" sldId="2147469100"/>
            <ac:spMk id="121" creationId="{3A28E730-712C-5B34-0203-FB19543A27F8}"/>
          </ac:spMkLst>
        </pc:spChg>
        <pc:spChg chg="add mod ord">
          <ac:chgData name="Kirsty Fletton" userId="ab0ce35c-2e87-47c8-9a33-020c8e825b82" providerId="ADAL" clId="{D7F97627-9854-4696-AA7F-27E1C6A90C15}" dt="2023-11-23T15:48:12.424" v="3535" actId="167"/>
          <ac:spMkLst>
            <pc:docMk/>
            <pc:sldMk cId="3166627381" sldId="2147469100"/>
            <ac:spMk id="122" creationId="{A56F6A52-B282-0577-3A7E-605CF3A661BE}"/>
          </ac:spMkLst>
        </pc:spChg>
        <pc:spChg chg="add mod">
          <ac:chgData name="Kirsty Fletton" userId="ab0ce35c-2e87-47c8-9a33-020c8e825b82" providerId="ADAL" clId="{D7F97627-9854-4696-AA7F-27E1C6A90C15}" dt="2023-11-23T15:54:17.319" v="3631" actId="208"/>
          <ac:spMkLst>
            <pc:docMk/>
            <pc:sldMk cId="3166627381" sldId="2147469100"/>
            <ac:spMk id="123" creationId="{73C93B9F-34A0-EBCC-A0ED-342EB560C5FB}"/>
          </ac:spMkLst>
        </pc:spChg>
        <pc:grpChg chg="add mod">
          <ac:chgData name="Kirsty Fletton" userId="ab0ce35c-2e87-47c8-9a33-020c8e825b82" providerId="ADAL" clId="{D7F97627-9854-4696-AA7F-27E1C6A90C15}" dt="2023-11-23T14:16:14.257" v="2603" actId="1076"/>
          <ac:grpSpMkLst>
            <pc:docMk/>
            <pc:sldMk cId="3166627381" sldId="2147469100"/>
            <ac:grpSpMk id="9" creationId="{53805798-1E3A-0379-EB98-3CDF660FE402}"/>
          </ac:grpSpMkLst>
        </pc:grpChg>
        <pc:grpChg chg="add mod">
          <ac:chgData name="Kirsty Fletton" userId="ab0ce35c-2e87-47c8-9a33-020c8e825b82" providerId="ADAL" clId="{D7F97627-9854-4696-AA7F-27E1C6A90C15}" dt="2023-11-23T15:11:47.842" v="3216" actId="1076"/>
          <ac:grpSpMkLst>
            <pc:docMk/>
            <pc:sldMk cId="3166627381" sldId="2147469100"/>
            <ac:grpSpMk id="18" creationId="{B8981D3B-15EF-03F5-BB67-F5D869DDA632}"/>
          </ac:grpSpMkLst>
        </pc:grpChg>
        <pc:grpChg chg="add del mod">
          <ac:chgData name="Kirsty Fletton" userId="ab0ce35c-2e87-47c8-9a33-020c8e825b82" providerId="ADAL" clId="{D7F97627-9854-4696-AA7F-27E1C6A90C15}" dt="2023-11-23T14:33:15.218" v="2824" actId="478"/>
          <ac:grpSpMkLst>
            <pc:docMk/>
            <pc:sldMk cId="3166627381" sldId="2147469100"/>
            <ac:grpSpMk id="25" creationId="{CE3E6192-73DE-3027-C299-F89076D49569}"/>
          </ac:grpSpMkLst>
        </pc:grpChg>
        <pc:grpChg chg="mod topLvl">
          <ac:chgData name="Kirsty Fletton" userId="ab0ce35c-2e87-47c8-9a33-020c8e825b82" providerId="ADAL" clId="{D7F97627-9854-4696-AA7F-27E1C6A90C15}" dt="2023-11-23T14:36:47.587" v="2881" actId="1076"/>
          <ac:grpSpMkLst>
            <pc:docMk/>
            <pc:sldMk cId="3166627381" sldId="2147469100"/>
            <ac:grpSpMk id="27" creationId="{B02A585E-AD7E-AC62-5F4B-BEE86F96657D}"/>
          </ac:grpSpMkLst>
        </pc:grpChg>
        <pc:grpChg chg="add del mod">
          <ac:chgData name="Kirsty Fletton" userId="ab0ce35c-2e87-47c8-9a33-020c8e825b82" providerId="ADAL" clId="{D7F97627-9854-4696-AA7F-27E1C6A90C15}" dt="2023-11-23T14:44:24.204" v="2964" actId="478"/>
          <ac:grpSpMkLst>
            <pc:docMk/>
            <pc:sldMk cId="3166627381" sldId="2147469100"/>
            <ac:grpSpMk id="31" creationId="{2F20879F-D9FC-43C8-DE5E-40DF1289073F}"/>
          </ac:grpSpMkLst>
        </pc:grpChg>
        <pc:grpChg chg="mod topLvl">
          <ac:chgData name="Kirsty Fletton" userId="ab0ce35c-2e87-47c8-9a33-020c8e825b82" providerId="ADAL" clId="{D7F97627-9854-4696-AA7F-27E1C6A90C15}" dt="2023-11-23T15:47:35.581" v="3527" actId="1076"/>
          <ac:grpSpMkLst>
            <pc:docMk/>
            <pc:sldMk cId="3166627381" sldId="2147469100"/>
            <ac:grpSpMk id="33" creationId="{4D2EA74B-3057-C06A-48DD-7BF6F0267535}"/>
          </ac:grpSpMkLst>
        </pc:grpChg>
        <pc:grpChg chg="add mod">
          <ac:chgData name="Kirsty Fletton" userId="ab0ce35c-2e87-47c8-9a33-020c8e825b82" providerId="ADAL" clId="{D7F97627-9854-4696-AA7F-27E1C6A90C15}" dt="2023-11-23T14:21:59.434" v="2684" actId="1076"/>
          <ac:grpSpMkLst>
            <pc:docMk/>
            <pc:sldMk cId="3166627381" sldId="2147469100"/>
            <ac:grpSpMk id="37" creationId="{F6976D56-799D-5252-FECA-1DF18D15EB8A}"/>
          </ac:grpSpMkLst>
        </pc:grpChg>
        <pc:grpChg chg="add mod">
          <ac:chgData name="Kirsty Fletton" userId="ab0ce35c-2e87-47c8-9a33-020c8e825b82" providerId="ADAL" clId="{D7F97627-9854-4696-AA7F-27E1C6A90C15}" dt="2023-11-23T15:38:04.260" v="3458" actId="688"/>
          <ac:grpSpMkLst>
            <pc:docMk/>
            <pc:sldMk cId="3166627381" sldId="2147469100"/>
            <ac:grpSpMk id="41" creationId="{731B303C-990A-5FC7-B940-0B2B9B2F9A99}"/>
          </ac:grpSpMkLst>
        </pc:grpChg>
        <pc:grpChg chg="add mod">
          <ac:chgData name="Kirsty Fletton" userId="ab0ce35c-2e87-47c8-9a33-020c8e825b82" providerId="ADAL" clId="{D7F97627-9854-4696-AA7F-27E1C6A90C15}" dt="2023-11-23T14:22:50.545" v="2698" actId="1076"/>
          <ac:grpSpMkLst>
            <pc:docMk/>
            <pc:sldMk cId="3166627381" sldId="2147469100"/>
            <ac:grpSpMk id="45" creationId="{782E2AAC-F7EC-A7D2-D366-C3C7CD03E8A4}"/>
          </ac:grpSpMkLst>
        </pc:grpChg>
        <pc:grpChg chg="add mod">
          <ac:chgData name="Kirsty Fletton" userId="ab0ce35c-2e87-47c8-9a33-020c8e825b82" providerId="ADAL" clId="{D7F97627-9854-4696-AA7F-27E1C6A90C15}" dt="2023-11-23T14:55:16.986" v="3072" actId="1076"/>
          <ac:grpSpMkLst>
            <pc:docMk/>
            <pc:sldMk cId="3166627381" sldId="2147469100"/>
            <ac:grpSpMk id="49" creationId="{AD321804-4580-3F96-EBFA-CBD4C1B90827}"/>
          </ac:grpSpMkLst>
        </pc:grpChg>
        <pc:grpChg chg="add mod">
          <ac:chgData name="Kirsty Fletton" userId="ab0ce35c-2e87-47c8-9a33-020c8e825b82" providerId="ADAL" clId="{D7F97627-9854-4696-AA7F-27E1C6A90C15}" dt="2023-11-23T15:51:09.237" v="3573" actId="14100"/>
          <ac:grpSpMkLst>
            <pc:docMk/>
            <pc:sldMk cId="3166627381" sldId="2147469100"/>
            <ac:grpSpMk id="56" creationId="{8CF539F1-6610-0571-5E3D-1A638F8A4F5E}"/>
          </ac:grpSpMkLst>
        </pc:grpChg>
        <pc:grpChg chg="add mod">
          <ac:chgData name="Kirsty Fletton" userId="ab0ce35c-2e87-47c8-9a33-020c8e825b82" providerId="ADAL" clId="{D7F97627-9854-4696-AA7F-27E1C6A90C15}" dt="2023-11-23T15:51:13.934" v="3575" actId="14100"/>
          <ac:grpSpMkLst>
            <pc:docMk/>
            <pc:sldMk cId="3166627381" sldId="2147469100"/>
            <ac:grpSpMk id="67" creationId="{A3403E69-F2E6-F21B-7746-FB4C7221198E}"/>
          </ac:grpSpMkLst>
        </pc:grpChg>
        <pc:grpChg chg="add del mod">
          <ac:chgData name="Kirsty Fletton" userId="ab0ce35c-2e87-47c8-9a33-020c8e825b82" providerId="ADAL" clId="{D7F97627-9854-4696-AA7F-27E1C6A90C15}" dt="2023-11-23T14:44:45.515" v="2971" actId="478"/>
          <ac:grpSpMkLst>
            <pc:docMk/>
            <pc:sldMk cId="3166627381" sldId="2147469100"/>
            <ac:grpSpMk id="91" creationId="{31277A4D-CFBC-9730-21B6-CB78A156A0AF}"/>
          </ac:grpSpMkLst>
        </pc:grpChg>
        <pc:grpChg chg="add del mod">
          <ac:chgData name="Kirsty Fletton" userId="ab0ce35c-2e87-47c8-9a33-020c8e825b82" providerId="ADAL" clId="{D7F97627-9854-4696-AA7F-27E1C6A90C15}" dt="2023-11-23T14:59:44.156" v="3127" actId="21"/>
          <ac:grpSpMkLst>
            <pc:docMk/>
            <pc:sldMk cId="3166627381" sldId="2147469100"/>
            <ac:grpSpMk id="97" creationId="{B359314F-3740-9603-8475-6FCF352B3FE0}"/>
          </ac:grpSpMkLst>
        </pc:grpChg>
        <pc:grpChg chg="mod topLvl">
          <ac:chgData name="Kirsty Fletton" userId="ab0ce35c-2e87-47c8-9a33-020c8e825b82" providerId="ADAL" clId="{D7F97627-9854-4696-AA7F-27E1C6A90C15}" dt="2023-11-23T15:01:25.688" v="3152" actId="1076"/>
          <ac:grpSpMkLst>
            <pc:docMk/>
            <pc:sldMk cId="3166627381" sldId="2147469100"/>
            <ac:grpSpMk id="99" creationId="{81183FB4-9558-DDA1-8D30-5D7C77A7E850}"/>
          </ac:grpSpMkLst>
        </pc:grpChg>
        <pc:picChg chg="add del mod">
          <ac:chgData name="Kirsty Fletton" userId="ab0ce35c-2e87-47c8-9a33-020c8e825b82" providerId="ADAL" clId="{D7F97627-9854-4696-AA7F-27E1C6A90C15}" dt="2023-11-23T14:29:34.676" v="2785" actId="478"/>
          <ac:picMkLst>
            <pc:docMk/>
            <pc:sldMk cId="3166627381" sldId="2147469100"/>
            <ac:picMk id="82" creationId="{C6DFEA42-526F-041C-BAC2-9EB0FE35B00B}"/>
          </ac:picMkLst>
        </pc:picChg>
        <pc:picChg chg="add mod">
          <ac:chgData name="Kirsty Fletton" userId="ab0ce35c-2e87-47c8-9a33-020c8e825b82" providerId="ADAL" clId="{D7F97627-9854-4696-AA7F-27E1C6A90C15}" dt="2023-11-23T15:47:28.859" v="3525" actId="1076"/>
          <ac:picMkLst>
            <pc:docMk/>
            <pc:sldMk cId="3166627381" sldId="2147469100"/>
            <ac:picMk id="83" creationId="{72FF871C-06A1-1B7A-1FC7-84D69226F885}"/>
          </ac:picMkLst>
        </pc:picChg>
        <pc:picChg chg="add mod">
          <ac:chgData name="Kirsty Fletton" userId="ab0ce35c-2e87-47c8-9a33-020c8e825b82" providerId="ADAL" clId="{D7F97627-9854-4696-AA7F-27E1C6A90C15}" dt="2023-11-23T15:41:53.881" v="3501" actId="14100"/>
          <ac:picMkLst>
            <pc:docMk/>
            <pc:sldMk cId="3166627381" sldId="2147469100"/>
            <ac:picMk id="86" creationId="{AAA7DF88-8514-D931-E014-D4AB935DECF2}"/>
          </ac:picMkLst>
        </pc:picChg>
        <pc:picChg chg="add mod">
          <ac:chgData name="Kirsty Fletton" userId="ab0ce35c-2e87-47c8-9a33-020c8e825b82" providerId="ADAL" clId="{D7F97627-9854-4696-AA7F-27E1C6A90C15}" dt="2023-11-23T15:51:22.928" v="3576" actId="1076"/>
          <ac:picMkLst>
            <pc:docMk/>
            <pc:sldMk cId="3166627381" sldId="2147469100"/>
            <ac:picMk id="87" creationId="{D9560AE9-3F00-AF89-7EDB-8FBD99A93441}"/>
          </ac:picMkLst>
        </pc:picChg>
        <pc:picChg chg="add del mod">
          <ac:chgData name="Kirsty Fletton" userId="ab0ce35c-2e87-47c8-9a33-020c8e825b82" providerId="ADAL" clId="{D7F97627-9854-4696-AA7F-27E1C6A90C15}" dt="2023-11-23T14:39:32.547" v="2890" actId="478"/>
          <ac:picMkLst>
            <pc:docMk/>
            <pc:sldMk cId="3166627381" sldId="2147469100"/>
            <ac:picMk id="88" creationId="{10A8F3C7-D75F-EFA2-3CB2-1AA232E03DEF}"/>
          </ac:picMkLst>
        </pc:picChg>
        <pc:picChg chg="add mod modCrop">
          <ac:chgData name="Kirsty Fletton" userId="ab0ce35c-2e87-47c8-9a33-020c8e825b82" providerId="ADAL" clId="{D7F97627-9854-4696-AA7F-27E1C6A90C15}" dt="2023-11-23T15:47:31.874" v="3526" actId="14100"/>
          <ac:picMkLst>
            <pc:docMk/>
            <pc:sldMk cId="3166627381" sldId="2147469100"/>
            <ac:picMk id="89" creationId="{839D326D-BB45-6AE0-97EE-C790308BDB55}"/>
          </ac:picMkLst>
        </pc:picChg>
        <pc:picChg chg="add mod">
          <ac:chgData name="Kirsty Fletton" userId="ab0ce35c-2e87-47c8-9a33-020c8e825b82" providerId="ADAL" clId="{D7F97627-9854-4696-AA7F-27E1C6A90C15}" dt="2023-11-23T14:40:13.142" v="2896"/>
          <ac:picMkLst>
            <pc:docMk/>
            <pc:sldMk cId="3166627381" sldId="2147469100"/>
            <ac:picMk id="90" creationId="{C092EE26-E353-BFD4-39E5-63633622E7B2}"/>
          </ac:picMkLst>
        </pc:picChg>
        <pc:picChg chg="add del mod">
          <ac:chgData name="Kirsty Fletton" userId="ab0ce35c-2e87-47c8-9a33-020c8e825b82" providerId="ADAL" clId="{D7F97627-9854-4696-AA7F-27E1C6A90C15}" dt="2023-11-23T14:54:22.678" v="3056" actId="478"/>
          <ac:picMkLst>
            <pc:docMk/>
            <pc:sldMk cId="3166627381" sldId="2147469100"/>
            <ac:picMk id="94" creationId="{A5743C7F-03E8-5B2D-7713-588CB7AB49B0}"/>
          </ac:picMkLst>
        </pc:picChg>
        <pc:picChg chg="add del mod">
          <ac:chgData name="Kirsty Fletton" userId="ab0ce35c-2e87-47c8-9a33-020c8e825b82" providerId="ADAL" clId="{D7F97627-9854-4696-AA7F-27E1C6A90C15}" dt="2023-11-23T15:11:53.543" v="3218" actId="478"/>
          <ac:picMkLst>
            <pc:docMk/>
            <pc:sldMk cId="3166627381" sldId="2147469100"/>
            <ac:picMk id="95" creationId="{7AB7715E-F2F1-C554-99CA-B3D8B27BE47C}"/>
          </ac:picMkLst>
        </pc:picChg>
        <pc:picChg chg="add del mod">
          <ac:chgData name="Kirsty Fletton" userId="ab0ce35c-2e87-47c8-9a33-020c8e825b82" providerId="ADAL" clId="{D7F97627-9854-4696-AA7F-27E1C6A90C15}" dt="2023-11-23T15:09:28.603" v="3188" actId="478"/>
          <ac:picMkLst>
            <pc:docMk/>
            <pc:sldMk cId="3166627381" sldId="2147469100"/>
            <ac:picMk id="105" creationId="{8CAB696B-A16C-7A8F-1E22-06D270F9FBF3}"/>
          </ac:picMkLst>
        </pc:picChg>
        <pc:picChg chg="add del mod">
          <ac:chgData name="Kirsty Fletton" userId="ab0ce35c-2e87-47c8-9a33-020c8e825b82" providerId="ADAL" clId="{D7F97627-9854-4696-AA7F-27E1C6A90C15}" dt="2023-11-23T15:10:32.711" v="3198" actId="478"/>
          <ac:picMkLst>
            <pc:docMk/>
            <pc:sldMk cId="3166627381" sldId="2147469100"/>
            <ac:picMk id="106" creationId="{EA0BC0F4-EC3C-46ED-64FD-59D5BF7CFFE4}"/>
          </ac:picMkLst>
        </pc:picChg>
        <pc:picChg chg="add mod">
          <ac:chgData name="Kirsty Fletton" userId="ab0ce35c-2e87-47c8-9a33-020c8e825b82" providerId="ADAL" clId="{D7F97627-9854-4696-AA7F-27E1C6A90C15}" dt="2023-11-23T15:47:44.681" v="3530" actId="1076"/>
          <ac:picMkLst>
            <pc:docMk/>
            <pc:sldMk cId="3166627381" sldId="2147469100"/>
            <ac:picMk id="107" creationId="{F67C373D-BD9E-ADF8-40D1-5FECA3BB3FF0}"/>
          </ac:picMkLst>
        </pc:picChg>
        <pc:picChg chg="add mod modCrop">
          <ac:chgData name="Kirsty Fletton" userId="ab0ce35c-2e87-47c8-9a33-020c8e825b82" providerId="ADAL" clId="{D7F97627-9854-4696-AA7F-27E1C6A90C15}" dt="2023-11-23T15:55:20.429" v="3641" actId="1076"/>
          <ac:picMkLst>
            <pc:docMk/>
            <pc:sldMk cId="3166627381" sldId="2147469100"/>
            <ac:picMk id="109" creationId="{4327E644-9E16-2721-03EB-1C097C8C0440}"/>
          </ac:picMkLst>
        </pc:picChg>
        <pc:picChg chg="add del mod">
          <ac:chgData name="Kirsty Fletton" userId="ab0ce35c-2e87-47c8-9a33-020c8e825b82" providerId="ADAL" clId="{D7F97627-9854-4696-AA7F-27E1C6A90C15}" dt="2023-11-23T15:21:55.716" v="3328" actId="478"/>
          <ac:picMkLst>
            <pc:docMk/>
            <pc:sldMk cId="3166627381" sldId="2147469100"/>
            <ac:picMk id="112" creationId="{C371282E-6169-0497-722F-C337577D2BDC}"/>
          </ac:picMkLst>
        </pc:picChg>
        <pc:picChg chg="add mod">
          <ac:chgData name="Kirsty Fletton" userId="ab0ce35c-2e87-47c8-9a33-020c8e825b82" providerId="ADAL" clId="{D7F97627-9854-4696-AA7F-27E1C6A90C15}" dt="2023-11-23T15:58:53.783" v="3645" actId="1076"/>
          <ac:picMkLst>
            <pc:docMk/>
            <pc:sldMk cId="3166627381" sldId="2147469100"/>
            <ac:picMk id="113" creationId="{9FC4EFEC-3977-8DD8-45B0-3889B979B4C3}"/>
          </ac:picMkLst>
        </pc:picChg>
        <pc:picChg chg="add del mod">
          <ac:chgData name="Kirsty Fletton" userId="ab0ce35c-2e87-47c8-9a33-020c8e825b82" providerId="ADAL" clId="{D7F97627-9854-4696-AA7F-27E1C6A90C15}" dt="2023-11-23T15:47:18.905" v="3523" actId="478"/>
          <ac:picMkLst>
            <pc:docMk/>
            <pc:sldMk cId="3166627381" sldId="2147469100"/>
            <ac:picMk id="114" creationId="{C29C04E9-D392-3E16-4A5B-B8891DFE3967}"/>
          </ac:picMkLst>
        </pc:picChg>
        <pc:picChg chg="add mod">
          <ac:chgData name="Kirsty Fletton" userId="ab0ce35c-2e87-47c8-9a33-020c8e825b82" providerId="ADAL" clId="{D7F97627-9854-4696-AA7F-27E1C6A90C15}" dt="2023-11-23T15:38:06.412" v="3459" actId="1076"/>
          <ac:picMkLst>
            <pc:docMk/>
            <pc:sldMk cId="3166627381" sldId="2147469100"/>
            <ac:picMk id="115" creationId="{F906A8BE-85BA-CE93-D624-FDCC1D22B689}"/>
          </ac:picMkLst>
        </pc:picChg>
        <pc:picChg chg="add del mod">
          <ac:chgData name="Kirsty Fletton" userId="ab0ce35c-2e87-47c8-9a33-020c8e825b82" providerId="ADAL" clId="{D7F97627-9854-4696-AA7F-27E1C6A90C15}" dt="2023-11-23T15:36:07.803" v="3433" actId="478"/>
          <ac:picMkLst>
            <pc:docMk/>
            <pc:sldMk cId="3166627381" sldId="2147469100"/>
            <ac:picMk id="117" creationId="{961A7D35-94C6-4301-B8CC-2E61F137C5FC}"/>
          </ac:picMkLst>
        </pc:picChg>
        <pc:picChg chg="add mod">
          <ac:chgData name="Kirsty Fletton" userId="ab0ce35c-2e87-47c8-9a33-020c8e825b82" providerId="ADAL" clId="{D7F97627-9854-4696-AA7F-27E1C6A90C15}" dt="2023-11-23T16:05:24.385" v="3678" actId="1076"/>
          <ac:picMkLst>
            <pc:docMk/>
            <pc:sldMk cId="3166627381" sldId="2147469100"/>
            <ac:picMk id="118" creationId="{84D9CD50-576A-9678-5049-F178729A3E10}"/>
          </ac:picMkLst>
        </pc:picChg>
        <pc:picChg chg="add mod">
          <ac:chgData name="Kirsty Fletton" userId="ab0ce35c-2e87-47c8-9a33-020c8e825b82" providerId="ADAL" clId="{D7F97627-9854-4696-AA7F-27E1C6A90C15}" dt="2023-11-23T15:47:39.885" v="3528" actId="14100"/>
          <ac:picMkLst>
            <pc:docMk/>
            <pc:sldMk cId="3166627381" sldId="2147469100"/>
            <ac:picMk id="120" creationId="{7E9BABA9-3BD1-A3BC-5400-F3AC7307493A}"/>
          </ac:picMkLst>
        </pc:picChg>
        <pc:picChg chg="add mod">
          <ac:chgData name="Kirsty Fletton" userId="ab0ce35c-2e87-47c8-9a33-020c8e825b82" providerId="ADAL" clId="{D7F97627-9854-4696-AA7F-27E1C6A90C15}" dt="2023-11-23T15:54:32.652" v="3636" actId="1076"/>
          <ac:picMkLst>
            <pc:docMk/>
            <pc:sldMk cId="3166627381" sldId="2147469100"/>
            <ac:picMk id="124" creationId="{1ACCA4F5-52D4-9584-97AE-1EFA0A331FF9}"/>
          </ac:picMkLst>
        </pc:picChg>
        <pc:picChg chg="add del mod">
          <ac:chgData name="Kirsty Fletton" userId="ab0ce35c-2e87-47c8-9a33-020c8e825b82" providerId="ADAL" clId="{D7F97627-9854-4696-AA7F-27E1C6A90C15}" dt="2023-11-23T14:49:41.665" v="3024"/>
          <ac:picMkLst>
            <pc:docMk/>
            <pc:sldMk cId="3166627381" sldId="2147469100"/>
            <ac:picMk id="3074" creationId="{786D5EA0-A796-D13F-D0FA-41FEBC16A013}"/>
          </ac:picMkLst>
        </pc:picChg>
        <pc:picChg chg="add del mod">
          <ac:chgData name="Kirsty Fletton" userId="ab0ce35c-2e87-47c8-9a33-020c8e825b82" providerId="ADAL" clId="{D7F97627-9854-4696-AA7F-27E1C6A90C15}" dt="2023-11-23T15:25:36.701" v="3345"/>
          <ac:picMkLst>
            <pc:docMk/>
            <pc:sldMk cId="3166627381" sldId="2147469100"/>
            <ac:picMk id="3076" creationId="{F3D23295-B44E-912F-CE9A-5B508D10A835}"/>
          </ac:picMkLst>
        </pc:picChg>
        <pc:picChg chg="add mod">
          <ac:chgData name="Kirsty Fletton" userId="ab0ce35c-2e87-47c8-9a33-020c8e825b82" providerId="ADAL" clId="{D7F97627-9854-4696-AA7F-27E1C6A90C15}" dt="2023-11-23T16:05:22.297" v="3677" actId="1076"/>
          <ac:picMkLst>
            <pc:docMk/>
            <pc:sldMk cId="3166627381" sldId="2147469100"/>
            <ac:picMk id="3078" creationId="{A56A52C0-8991-571A-4695-10EC3E589D59}"/>
          </ac:picMkLst>
        </pc:picChg>
        <pc:cxnChg chg="mod">
          <ac:chgData name="Kirsty Fletton" userId="ab0ce35c-2e87-47c8-9a33-020c8e825b82" providerId="ADAL" clId="{D7F97627-9854-4696-AA7F-27E1C6A90C15}" dt="2023-11-23T15:31:30.510" v="3397" actId="208"/>
          <ac:cxnSpMkLst>
            <pc:docMk/>
            <pc:sldMk cId="3166627381" sldId="2147469100"/>
            <ac:cxnSpMk id="20" creationId="{BB5751AA-9774-957B-E27D-EDB079FD800D}"/>
          </ac:cxnSpMkLst>
        </pc:cxnChg>
        <pc:cxnChg chg="mod">
          <ac:chgData name="Kirsty Fletton" userId="ab0ce35c-2e87-47c8-9a33-020c8e825b82" providerId="ADAL" clId="{D7F97627-9854-4696-AA7F-27E1C6A90C15}" dt="2023-11-23T15:42:41.861" v="3508" actId="208"/>
          <ac:cxnSpMkLst>
            <pc:docMk/>
            <pc:sldMk cId="3166627381" sldId="2147469100"/>
            <ac:cxnSpMk id="38" creationId="{B9E440A0-E363-24C0-D7D5-DD1E8020AB78}"/>
          </ac:cxnSpMkLst>
        </pc:cxnChg>
        <pc:cxnChg chg="mod">
          <ac:chgData name="Kirsty Fletton" userId="ab0ce35c-2e87-47c8-9a33-020c8e825b82" providerId="ADAL" clId="{D7F97627-9854-4696-AA7F-27E1C6A90C15}" dt="2023-11-23T15:38:15.239" v="3460" actId="208"/>
          <ac:cxnSpMkLst>
            <pc:docMk/>
            <pc:sldMk cId="3166627381" sldId="2147469100"/>
            <ac:cxnSpMk id="42" creationId="{F65EB77E-F7FD-4C70-9A40-A567FB9B7A11}"/>
          </ac:cxnSpMkLst>
        </pc:cxnChg>
        <pc:cxnChg chg="mod">
          <ac:chgData name="Kirsty Fletton" userId="ab0ce35c-2e87-47c8-9a33-020c8e825b82" providerId="ADAL" clId="{D7F97627-9854-4696-AA7F-27E1C6A90C15}" dt="2023-11-23T15:31:13.159" v="3394" actId="208"/>
          <ac:cxnSpMkLst>
            <pc:docMk/>
            <pc:sldMk cId="3166627381" sldId="2147469100"/>
            <ac:cxnSpMk id="46" creationId="{B5D953C8-F3F4-32E3-A07B-9E84245B8C1E}"/>
          </ac:cxnSpMkLst>
        </pc:cxnChg>
        <pc:cxnChg chg="mod">
          <ac:chgData name="Kirsty Fletton" userId="ab0ce35c-2e87-47c8-9a33-020c8e825b82" providerId="ADAL" clId="{D7F97627-9854-4696-AA7F-27E1C6A90C15}" dt="2023-11-23T15:43:06.658" v="3514" actId="208"/>
          <ac:cxnSpMkLst>
            <pc:docMk/>
            <pc:sldMk cId="3166627381" sldId="2147469100"/>
            <ac:cxnSpMk id="50" creationId="{36606FE1-5D24-B37D-59C1-75B83AE7ED18}"/>
          </ac:cxnSpMkLst>
        </pc:cxnChg>
      </pc:sldChg>
      <pc:sldChg chg="add del">
        <pc:chgData name="Kirsty Fletton" userId="ab0ce35c-2e87-47c8-9a33-020c8e825b82" providerId="ADAL" clId="{D7F97627-9854-4696-AA7F-27E1C6A90C15}" dt="2023-11-23T15:16:53.048" v="3279"/>
        <pc:sldMkLst>
          <pc:docMk/>
          <pc:sldMk cId="964261538" sldId="2147469101"/>
        </pc:sldMkLst>
      </pc:sldChg>
      <pc:sldMasterChg chg="delSldLayout">
        <pc:chgData name="Kirsty Fletton" userId="ab0ce35c-2e87-47c8-9a33-020c8e825b82" providerId="ADAL" clId="{D7F97627-9854-4696-AA7F-27E1C6A90C15}" dt="2023-11-23T15:59:15.567" v="3650" actId="47"/>
        <pc:sldMasterMkLst>
          <pc:docMk/>
          <pc:sldMasterMk cId="0" sldId="2147483666"/>
        </pc:sldMasterMkLst>
        <pc:sldLayoutChg chg="del">
          <pc:chgData name="Kirsty Fletton" userId="ab0ce35c-2e87-47c8-9a33-020c8e825b82" providerId="ADAL" clId="{D7F97627-9854-4696-AA7F-27E1C6A90C15}" dt="2023-11-23T15:59:15.567" v="3650" actId="47"/>
          <pc:sldLayoutMkLst>
            <pc:docMk/>
            <pc:sldMasterMk cId="0" sldId="2147483666"/>
            <pc:sldLayoutMk cId="2700158642" sldId="2147483668"/>
          </pc:sldLayoutMkLst>
        </pc:sldLayoutChg>
        <pc:sldLayoutChg chg="del">
          <pc:chgData name="Kirsty Fletton" userId="ab0ce35c-2e87-47c8-9a33-020c8e825b82" providerId="ADAL" clId="{D7F97627-9854-4696-AA7F-27E1C6A90C15}" dt="2023-11-23T15:59:13.356" v="3648" actId="47"/>
          <pc:sldLayoutMkLst>
            <pc:docMk/>
            <pc:sldMasterMk cId="0" sldId="2147483666"/>
            <pc:sldLayoutMk cId="4213982612" sldId="2147483669"/>
          </pc:sldLayoutMkLst>
        </pc:sldLayoutChg>
      </pc:sldMasterChg>
      <pc:sldMasterChg chg="del delSldLayout">
        <pc:chgData name="Kirsty Fletton" userId="ab0ce35c-2e87-47c8-9a33-020c8e825b82" providerId="ADAL" clId="{D7F97627-9854-4696-AA7F-27E1C6A90C15}" dt="2023-11-23T15:59:14.688" v="3649" actId="47"/>
        <pc:sldMasterMkLst>
          <pc:docMk/>
          <pc:sldMasterMk cId="3842994685" sldId="2147483670"/>
        </pc:sldMasterMkLst>
        <pc:sldLayoutChg chg="del">
          <pc:chgData name="Kirsty Fletton" userId="ab0ce35c-2e87-47c8-9a33-020c8e825b82" providerId="ADAL" clId="{D7F97627-9854-4696-AA7F-27E1C6A90C15}" dt="2023-11-23T15:59:14.688" v="3649" actId="47"/>
          <pc:sldLayoutMkLst>
            <pc:docMk/>
            <pc:sldMasterMk cId="3842994685" sldId="2147483670"/>
            <pc:sldLayoutMk cId="354839171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00e5709d26_2_45:notes"/>
          <p:cNvSpPr txBox="1">
            <a:spLocks noGrp="1"/>
          </p:cNvSpPr>
          <p:nvPr>
            <p:ph type="body" idx="1"/>
          </p:nvPr>
        </p:nvSpPr>
        <p:spPr>
          <a:xfrm>
            <a:off x="685315" y="4400596"/>
            <a:ext cx="5487370" cy="3600219"/>
          </a:xfrm>
          <a:prstGeom prst="rect">
            <a:avLst/>
          </a:prstGeom>
        </p:spPr>
        <p:txBody>
          <a:bodyPr spcFirstLastPara="1" wrap="square" lIns="86175" tIns="86175" rIns="86175" bIns="86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g200e5709d26_2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00e5709d26_2_71:notes"/>
          <p:cNvSpPr txBox="1">
            <a:spLocks noGrp="1"/>
          </p:cNvSpPr>
          <p:nvPr>
            <p:ph type="body" idx="1"/>
          </p:nvPr>
        </p:nvSpPr>
        <p:spPr>
          <a:xfrm>
            <a:off x="685315" y="4400596"/>
            <a:ext cx="5487370" cy="3600219"/>
          </a:xfrm>
          <a:prstGeom prst="rect">
            <a:avLst/>
          </a:prstGeom>
        </p:spPr>
        <p:txBody>
          <a:bodyPr spcFirstLastPara="1" wrap="square" lIns="86175" tIns="86175" rIns="86175" bIns="86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200e5709d26_2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/>
          <p:nvPr/>
        </p:nvSpPr>
        <p:spPr>
          <a:xfrm>
            <a:off x="0" y="2041638"/>
            <a:ext cx="9144000" cy="12237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1"/>
          </p:nvPr>
        </p:nvSpPr>
        <p:spPr>
          <a:xfrm>
            <a:off x="212833" y="3294256"/>
            <a:ext cx="8734097" cy="890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ctr" anchorCtr="0">
            <a:noAutofit/>
          </a:bodyPr>
          <a:lstStyle>
            <a:lvl1pPr lvl="0" algn="ctr"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3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400"/>
              <a:buNone/>
              <a:defRPr>
                <a:solidFill>
                  <a:srgbClr val="909090"/>
                </a:solidFill>
              </a:defRPr>
            </a:lvl2pPr>
            <a:lvl3pPr lvl="2" algn="ctr">
              <a:spcBef>
                <a:spcPts val="300"/>
              </a:spcBef>
              <a:spcAft>
                <a:spcPts val="0"/>
              </a:spcAft>
              <a:buSzPts val="1200"/>
              <a:buNone/>
              <a:defRPr>
                <a:solidFill>
                  <a:srgbClr val="909090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SzPts val="1000"/>
              <a:buNone/>
              <a:defRPr>
                <a:solidFill>
                  <a:srgbClr val="909090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SzPts val="800"/>
              <a:buNone/>
              <a:defRPr>
                <a:solidFill>
                  <a:srgbClr val="909090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>
                <a:solidFill>
                  <a:srgbClr val="909090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>
                <a:solidFill>
                  <a:srgbClr val="909090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>
                <a:solidFill>
                  <a:srgbClr val="909090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>
                <a:solidFill>
                  <a:srgbClr val="909090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220717" y="2049939"/>
            <a:ext cx="8726213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2750" y="1011889"/>
            <a:ext cx="2538498" cy="837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8176" y="4298551"/>
            <a:ext cx="1233933" cy="613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323193" y="4547013"/>
            <a:ext cx="3852000" cy="402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2"/>
          </p:nvPr>
        </p:nvSpPr>
        <p:spPr>
          <a:xfrm>
            <a:off x="4310446" y="4547013"/>
            <a:ext cx="3852000" cy="402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83686" y="128566"/>
            <a:ext cx="671281" cy="221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6129" y="4752037"/>
            <a:ext cx="503251" cy="25033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23850" y="147924"/>
            <a:ext cx="8496300" cy="454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323193" y="4547014"/>
            <a:ext cx="3852000" cy="402416"/>
          </a:xfrm>
        </p:spPr>
        <p:txBody>
          <a:bodyPr r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marL="133344" indent="0">
              <a:buNone/>
              <a:defRPr sz="900"/>
            </a:lvl2pPr>
            <a:lvl3pPr marL="270260" indent="0">
              <a:buNone/>
              <a:defRPr sz="900"/>
            </a:lvl3pPr>
            <a:lvl4pPr marL="1028649" indent="0">
              <a:buNone/>
              <a:defRPr sz="900"/>
            </a:lvl4pPr>
            <a:lvl5pPr marL="1371532" indent="0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310446" y="4547014"/>
            <a:ext cx="3852000" cy="402416"/>
          </a:xfrm>
        </p:spPr>
        <p:txBody>
          <a:bodyPr rIns="0" bIns="0" anchor="b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marL="133344" indent="0">
              <a:buNone/>
              <a:defRPr sz="900"/>
            </a:lvl2pPr>
            <a:lvl3pPr marL="270260" indent="0">
              <a:buNone/>
              <a:defRPr sz="900"/>
            </a:lvl3pPr>
            <a:lvl4pPr marL="1028649" indent="0">
              <a:buNone/>
              <a:defRPr sz="900"/>
            </a:lvl4pPr>
            <a:lvl5pPr marL="1371532" indent="0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58528"/>
            <a:ext cx="9144000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/>
          <p:cNvSpPr/>
          <p:nvPr userDrawn="1"/>
        </p:nvSpPr>
        <p:spPr>
          <a:xfrm>
            <a:off x="0" y="724218"/>
            <a:ext cx="9144000" cy="342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045" y="128566"/>
            <a:ext cx="678567" cy="22148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027" y="227198"/>
            <a:ext cx="8496300" cy="428406"/>
          </a:xfrm>
        </p:spPr>
        <p:txBody>
          <a:bodyPr/>
          <a:lstStyle>
            <a:lvl1pPr>
              <a:defRPr sz="195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77601"/>
            <a:ext cx="9012600" cy="3924500"/>
          </a:xfrm>
        </p:spPr>
        <p:txBody>
          <a:bodyPr>
            <a:normAutofit/>
          </a:bodyPr>
          <a:lstStyle>
            <a:lvl1pPr>
              <a:buClr>
                <a:srgbClr val="FF9900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rgbClr val="FF9900"/>
              </a:buClr>
              <a:defRPr sz="1200">
                <a:solidFill>
                  <a:schemeClr val="accent1"/>
                </a:solidFill>
              </a:defRPr>
            </a:lvl2pPr>
            <a:lvl3pPr>
              <a:buClr>
                <a:srgbClr val="FF9900"/>
              </a:buClr>
              <a:defRPr sz="1050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26469B-274E-DE93-6B84-CCA45A5C68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131" y="4752038"/>
            <a:ext cx="503251" cy="25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9804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1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23850" y="141128"/>
            <a:ext cx="8496300" cy="452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23850" y="941560"/>
            <a:ext cx="8496300" cy="3480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marR="0" lvl="0" indent="-330200" algn="l" rtl="0">
              <a:spcBef>
                <a:spcPts val="1200"/>
              </a:spcBef>
              <a:spcAft>
                <a:spcPts val="0"/>
              </a:spcAft>
              <a:buClr>
                <a:srgbClr val="FF990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300"/>
              </a:spcBef>
              <a:spcAft>
                <a:spcPts val="0"/>
              </a:spcAft>
              <a:buClr>
                <a:srgbClr val="FF99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spcBef>
                <a:spcPts val="300"/>
              </a:spcBef>
              <a:spcAft>
                <a:spcPts val="0"/>
              </a:spcAft>
              <a:buClr>
                <a:srgbClr val="FF9900"/>
              </a:buClr>
              <a:buSzPts val="1200"/>
              <a:buFont typeface="Courier New"/>
              <a:buChar char="o"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spcBef>
                <a:spcPts val="300"/>
              </a:spcBef>
              <a:spcAft>
                <a:spcPts val="0"/>
              </a:spcAft>
              <a:buClr>
                <a:srgbClr val="FF9900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300"/>
              </a:spcBef>
              <a:spcAft>
                <a:spcPts val="0"/>
              </a:spcAft>
              <a:buClr>
                <a:srgbClr val="FF99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/>
          <p:nvPr/>
        </p:nvSpPr>
        <p:spPr>
          <a:xfrm>
            <a:off x="0" y="678922"/>
            <a:ext cx="9144000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3"/>
          <p:cNvSpPr/>
          <p:nvPr/>
        </p:nvSpPr>
        <p:spPr>
          <a:xfrm>
            <a:off x="0" y="744615"/>
            <a:ext cx="9144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83686" y="128566"/>
            <a:ext cx="671281" cy="221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26129" y="4752037"/>
            <a:ext cx="503250" cy="25033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3" r:id="rId2"/>
    <p:sldLayoutId id="2147483667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  <p15:guide id="3" orient="horz" pos="787">
          <p15:clr>
            <a:srgbClr val="F26B43"/>
          </p15:clr>
        </p15:guide>
        <p15:guide id="4" pos="2880">
          <p15:clr>
            <a:srgbClr val="F26B43"/>
          </p15:clr>
        </p15:guide>
        <p15:guide id="5" pos="55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6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12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svg"/><Relationship Id="rId11" Type="http://schemas.openxmlformats.org/officeDocument/2006/relationships/image" Target="../media/image24.jpe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svg"/><Relationship Id="rId9" Type="http://schemas.openxmlformats.org/officeDocument/2006/relationships/image" Target="../media/image7.pn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ctrTitle"/>
          </p:nvPr>
        </p:nvSpPr>
        <p:spPr>
          <a:xfrm>
            <a:off x="220717" y="2049939"/>
            <a:ext cx="8726213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ctr" anchorCtr="0">
            <a:no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Association between T2-related co-morbidities and effectiveness of biologics in severe asthma  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99;p20">
            <a:extLst>
              <a:ext uri="{FF2B5EF4-FFF2-40B4-BE49-F238E27FC236}">
                <a16:creationId xmlns:a16="http://schemas.microsoft.com/office/drawing/2014/main" id="{E30FFDAF-77BD-C8E5-1A37-7476A537FD97}"/>
              </a:ext>
            </a:extLst>
          </p:cNvPr>
          <p:cNvSpPr txBox="1">
            <a:spLocks/>
          </p:cNvSpPr>
          <p:nvPr/>
        </p:nvSpPr>
        <p:spPr>
          <a:xfrm>
            <a:off x="292965" y="3374179"/>
            <a:ext cx="8734097" cy="890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99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99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9900"/>
              </a:buClr>
              <a:buSzPts val="1200"/>
              <a:buFont typeface="Courier New"/>
              <a:buNone/>
              <a:defRPr sz="1200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99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99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0909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0909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0909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0909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NZ" sz="700" dirty="0"/>
              <a:t>Michael E Wechsler, Ghislaine Scelo, PhD, ​​</a:t>
            </a:r>
            <a:r>
              <a:rPr lang="en-NZ" sz="700" dirty="0" err="1"/>
              <a:t>Désirée</a:t>
            </a:r>
            <a:r>
              <a:rPr lang="en-NZ" sz="700" dirty="0"/>
              <a:t> E.S. </a:t>
            </a:r>
            <a:r>
              <a:rPr lang="en-NZ" sz="700" dirty="0" err="1"/>
              <a:t>Larenas-Linnemann</a:t>
            </a:r>
            <a:r>
              <a:rPr lang="en-NZ" sz="700" dirty="0"/>
              <a:t>​, Carlos A Torres-Duque, Jorge Maspero, Trung N Tran, Ruth B Murray, Neil Martin, Andrew N Menzies-Gow, Mark Hew, Matthew J  Peters, Peter G Gibson, George C Christoff, Todor A Popov, Andréanne Côté, Celine Bergeron, Delbert </a:t>
            </a:r>
            <a:r>
              <a:rPr lang="en-NZ" sz="700" dirty="0" err="1"/>
              <a:t>Dorscheid</a:t>
            </a:r>
            <a:r>
              <a:rPr lang="en-NZ" sz="700" dirty="0"/>
              <a:t>, J Mark FitzGerald, Kenneth R. Chapman, Louis Philippe Boulet, Mohit Bhutani, Mohsen </a:t>
            </a:r>
            <a:r>
              <a:rPr lang="en-NZ" sz="700" dirty="0" err="1"/>
              <a:t>Sadatsafavi</a:t>
            </a:r>
            <a:r>
              <a:rPr lang="en-NZ" sz="700" dirty="0"/>
              <a:t>, </a:t>
            </a:r>
            <a:r>
              <a:rPr lang="en-NZ" sz="700" dirty="0" err="1"/>
              <a:t>Libardo</a:t>
            </a:r>
            <a:r>
              <a:rPr lang="en-NZ" sz="700" dirty="0"/>
              <a:t> Jiménez-Maldonado, Mauricio Duran-Silva, </a:t>
            </a:r>
            <a:r>
              <a:rPr lang="en-NZ" sz="700" dirty="0" err="1"/>
              <a:t>Bellanid</a:t>
            </a:r>
            <a:r>
              <a:rPr lang="en-NZ" sz="700" dirty="0"/>
              <a:t> Rodriguez, Carlos Andres </a:t>
            </a:r>
            <a:r>
              <a:rPr lang="en-NZ" sz="700" dirty="0" err="1"/>
              <a:t>Celis</a:t>
            </a:r>
            <a:r>
              <a:rPr lang="en-NZ" sz="700" dirty="0"/>
              <a:t>-Preciado, Diana Jimena Cano-Rosales, Ivan </a:t>
            </a:r>
            <a:r>
              <a:rPr lang="en-NZ" sz="700" dirty="0" err="1"/>
              <a:t>Solarte</a:t>
            </a:r>
            <a:r>
              <a:rPr lang="en-NZ" sz="700" dirty="0"/>
              <a:t>,  Maria Jose Fernandez- Sanchez, Patricia Parada-Tovar, Anna von Bülow, Anne Sofie Bjerrum, Charlotte S </a:t>
            </a:r>
            <a:r>
              <a:rPr lang="en-NZ" sz="700" dirty="0" err="1"/>
              <a:t>Ulrik</a:t>
            </a:r>
            <a:r>
              <a:rPr lang="en-NZ" sz="700" dirty="0"/>
              <a:t>, Karin Dahl </a:t>
            </a:r>
            <a:r>
              <a:rPr lang="en-NZ" sz="700" dirty="0" err="1"/>
              <a:t>Assing</a:t>
            </a:r>
            <a:r>
              <a:rPr lang="en-NZ" sz="700" dirty="0"/>
              <a:t>, Linda </a:t>
            </a:r>
            <a:r>
              <a:rPr lang="en-NZ" sz="700" dirty="0" err="1"/>
              <a:t>Makowska</a:t>
            </a:r>
            <a:r>
              <a:rPr lang="en-NZ" sz="700" dirty="0"/>
              <a:t> Rasmussen, Susanne Hansen, Alan </a:t>
            </a:r>
            <a:r>
              <a:rPr lang="en-NZ" sz="700" dirty="0" err="1"/>
              <a:t>Altraja</a:t>
            </a:r>
            <a:r>
              <a:rPr lang="en-NZ" sz="700" dirty="0"/>
              <a:t>, Arnaud Bourdin, Camille Taille, Jeremy </a:t>
            </a:r>
            <a:r>
              <a:rPr lang="en-NZ" sz="700" dirty="0" err="1"/>
              <a:t>Charriot</a:t>
            </a:r>
            <a:r>
              <a:rPr lang="en-NZ" sz="700" dirty="0"/>
              <a:t>, Nicolas Roche, Andriana I </a:t>
            </a:r>
            <a:r>
              <a:rPr lang="en-NZ" sz="700" dirty="0" err="1"/>
              <a:t>Papaioannou</a:t>
            </a:r>
            <a:r>
              <a:rPr lang="en-NZ" sz="700" dirty="0"/>
              <a:t>, Konstantinos </a:t>
            </a:r>
            <a:r>
              <a:rPr lang="en-NZ" sz="700" dirty="0" err="1"/>
              <a:t>Kostikas</a:t>
            </a:r>
            <a:r>
              <a:rPr lang="en-NZ" sz="700" dirty="0"/>
              <a:t>, Nikolaos G Papadopoulos, Sundeep Salvi, Deirdre Long, Patrick D Mitchell, Richard Costello, Concetta Sirena, Cristina </a:t>
            </a:r>
            <a:r>
              <a:rPr lang="en-NZ" sz="700" dirty="0" err="1"/>
              <a:t>Cardini</a:t>
            </a:r>
            <a:r>
              <a:rPr lang="en-NZ" sz="700" dirty="0"/>
              <a:t>, Enrico </a:t>
            </a:r>
            <a:r>
              <a:rPr lang="en-NZ" sz="700" dirty="0" err="1"/>
              <a:t>Heffler</a:t>
            </a:r>
            <a:r>
              <a:rPr lang="en-NZ" sz="700" dirty="0"/>
              <a:t>, Francesca </a:t>
            </a:r>
            <a:r>
              <a:rPr lang="en-NZ" sz="700" dirty="0" err="1"/>
              <a:t>Puggioni</a:t>
            </a:r>
            <a:r>
              <a:rPr lang="en-NZ" sz="700" dirty="0"/>
              <a:t>, Giorgio Walter </a:t>
            </a:r>
            <a:r>
              <a:rPr lang="en-NZ" sz="700" dirty="0" err="1"/>
              <a:t>Canonica</a:t>
            </a:r>
            <a:r>
              <a:rPr lang="en-NZ" sz="700" dirty="0"/>
              <a:t>, Giuseppe </a:t>
            </a:r>
            <a:r>
              <a:rPr lang="en-NZ" sz="700" dirty="0" err="1"/>
              <a:t>Guida</a:t>
            </a:r>
            <a:r>
              <a:rPr lang="en-NZ" sz="700" dirty="0"/>
              <a:t>, Takashi Iwanaga, Mona Al-Ahmad, Ulises García, Piotr Kuna, João A Fonseca, Riyad Al-Lehebi, Mariko S Koh, Chin Kook Rhee, Borja G </a:t>
            </a:r>
            <a:r>
              <a:rPr lang="en-NZ" sz="700" dirty="0" err="1"/>
              <a:t>Cosio</a:t>
            </a:r>
            <a:r>
              <a:rPr lang="en-NZ" sz="700" dirty="0"/>
              <a:t>, Luis Perez de Llano, </a:t>
            </a:r>
            <a:r>
              <a:rPr lang="en-NZ" sz="700" dirty="0" err="1"/>
              <a:t>Diahn-Warng</a:t>
            </a:r>
            <a:r>
              <a:rPr lang="en-NZ" sz="700" dirty="0"/>
              <a:t> </a:t>
            </a:r>
            <a:r>
              <a:rPr lang="en-NZ" sz="700" dirty="0" err="1"/>
              <a:t>Perng</a:t>
            </a:r>
            <a:r>
              <a:rPr lang="en-NZ" sz="700" dirty="0"/>
              <a:t>, Erick Wan-Chun Huang, Hao-Chien Wang, Ming-Ju Tsai, Bassam Mahboub, Laila </a:t>
            </a:r>
            <a:r>
              <a:rPr lang="en-NZ" sz="700" dirty="0" err="1"/>
              <a:t>Ibraheem</a:t>
            </a:r>
            <a:r>
              <a:rPr lang="en-NZ" sz="700" dirty="0"/>
              <a:t> Jaber Salameh, David J. Jackson, John Busby, Liam G Heaney, Paul E. Pfeffer,  Amanda </a:t>
            </a:r>
            <a:r>
              <a:rPr lang="en-NZ" sz="700" dirty="0" err="1"/>
              <a:t>Grippen</a:t>
            </a:r>
            <a:r>
              <a:rPr lang="en-NZ" sz="700" dirty="0"/>
              <a:t> Goddard, Eileen Wang, Flavia C.L. Hoyte, Nicholas M Chapman, Rohit </a:t>
            </a:r>
            <a:r>
              <a:rPr lang="en-NZ" sz="700" dirty="0" err="1"/>
              <a:t>Katial</a:t>
            </a:r>
            <a:r>
              <a:rPr lang="en-NZ" sz="700" dirty="0"/>
              <a:t>, Victoria Carter, Lakmini Bulathsinhala, Neva Eleangovan, Con </a:t>
            </a:r>
            <a:r>
              <a:rPr lang="en-NZ" sz="700" dirty="0" err="1"/>
              <a:t>Ariti</a:t>
            </a:r>
            <a:r>
              <a:rPr lang="en-NZ" sz="700" dirty="0"/>
              <a:t>, </a:t>
            </a:r>
            <a:r>
              <a:rPr lang="en-NZ" sz="700" dirty="0" err="1"/>
              <a:t>Juntao</a:t>
            </a:r>
            <a:r>
              <a:rPr lang="en-NZ" sz="700" dirty="0"/>
              <a:t> Lyu, Celeste Porsbjerg, and David B. Price</a:t>
            </a:r>
            <a:endParaRPr lang="en-SG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flowchart of a patient&#10;&#10;Description automatically generated">
            <a:extLst>
              <a:ext uri="{FF2B5EF4-FFF2-40B4-BE49-F238E27FC236}">
                <a16:creationId xmlns:a16="http://schemas.microsoft.com/office/drawing/2014/main" id="{271A3D21-D508-9130-76FD-DF7ED2C40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892" y="1128231"/>
            <a:ext cx="4389258" cy="358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Google Shape;128;p24"/>
          <p:cNvSpPr txBox="1">
            <a:spLocks noGrp="1"/>
          </p:cNvSpPr>
          <p:nvPr>
            <p:ph type="title"/>
          </p:nvPr>
        </p:nvSpPr>
        <p:spPr>
          <a:xfrm>
            <a:off x="323850" y="205979"/>
            <a:ext cx="8496300" cy="338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GB" dirty="0"/>
              <a:t>Aim and Methods</a:t>
            </a:r>
            <a:endParaRPr dirty="0"/>
          </a:p>
        </p:txBody>
      </p:sp>
      <p:sp>
        <p:nvSpPr>
          <p:cNvPr id="129" name="Google Shape;129;p24"/>
          <p:cNvSpPr txBox="1">
            <a:spLocks noGrp="1"/>
          </p:cNvSpPr>
          <p:nvPr>
            <p:ph type="body" idx="1"/>
          </p:nvPr>
        </p:nvSpPr>
        <p:spPr>
          <a:xfrm>
            <a:off x="52925" y="4733651"/>
            <a:ext cx="8647730" cy="402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indent="0"/>
            <a:r>
              <a:rPr lang="en-NZ" sz="7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International Severe Asthma Registry data : ISAR</a:t>
            </a:r>
          </a:p>
          <a:p>
            <a:pPr marL="0" indent="0"/>
            <a:r>
              <a:rPr lang="en-GB" sz="7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American Journal of Respiratory and Critical Care Medicine (AJRCCM)</a:t>
            </a:r>
          </a:p>
        </p:txBody>
      </p:sp>
      <p:sp>
        <p:nvSpPr>
          <p:cNvPr id="2" name="Inhaltsplatzhalter 4">
            <a:extLst>
              <a:ext uri="{FF2B5EF4-FFF2-40B4-BE49-F238E27FC236}">
                <a16:creationId xmlns:a16="http://schemas.microsoft.com/office/drawing/2014/main" id="{53444283-D004-A357-D80C-64A5E227F379}"/>
              </a:ext>
            </a:extLst>
          </p:cNvPr>
          <p:cNvSpPr txBox="1">
            <a:spLocks/>
          </p:cNvSpPr>
          <p:nvPr/>
        </p:nvSpPr>
        <p:spPr>
          <a:xfrm>
            <a:off x="201861" y="2692420"/>
            <a:ext cx="4296397" cy="36997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Aft>
                <a:spcPts val="1800"/>
              </a:spcAft>
              <a:buNone/>
            </a:pPr>
            <a:r>
              <a:rPr lang="en-US" sz="1050" dirty="0">
                <a:solidFill>
                  <a:schemeClr val="bg2"/>
                </a:solidFill>
                <a:latin typeface="+mn-lt"/>
              </a:rPr>
              <a:t>To determine the association between T2-related comorbidities and biologic effectiveness in adults with severe asthma (SA)</a:t>
            </a:r>
          </a:p>
        </p:txBody>
      </p:sp>
      <p:sp>
        <p:nvSpPr>
          <p:cNvPr id="3" name="Google Shape;2924;g1187c0eb48a_48_342">
            <a:extLst>
              <a:ext uri="{FF2B5EF4-FFF2-40B4-BE49-F238E27FC236}">
                <a16:creationId xmlns:a16="http://schemas.microsoft.com/office/drawing/2014/main" id="{A3B9AE33-CACD-ACFC-FDD8-979861AA140C}"/>
              </a:ext>
            </a:extLst>
          </p:cNvPr>
          <p:cNvSpPr/>
          <p:nvPr/>
        </p:nvSpPr>
        <p:spPr>
          <a:xfrm>
            <a:off x="201861" y="2098238"/>
            <a:ext cx="1639392" cy="409826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AU" b="1" dirty="0">
                <a:solidFill>
                  <a:schemeClr val="bg1"/>
                </a:solidFill>
                <a:ea typeface="Calibri" panose="020F0502020204030204" pitchFamily="34" charset="0"/>
              </a:rPr>
              <a:t>Aim</a:t>
            </a:r>
            <a:endParaRPr kumimoji="0" b="1" i="0" u="none" strike="noStrike" kern="0" cap="none" spc="0" normalizeH="0" baseline="0" noProof="0" dirty="0"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68C0621-06FB-E917-CD1B-12C03C1F3131}"/>
              </a:ext>
            </a:extLst>
          </p:cNvPr>
          <p:cNvSpPr txBox="1">
            <a:spLocks/>
          </p:cNvSpPr>
          <p:nvPr/>
        </p:nvSpPr>
        <p:spPr>
          <a:xfrm>
            <a:off x="142867" y="3777335"/>
            <a:ext cx="4524998" cy="760788"/>
          </a:xfrm>
          <a:prstGeom prst="rect">
            <a:avLst/>
          </a:prstGeom>
          <a:noFill/>
          <a:ln w="19050"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3999" defTabSz="514338">
              <a:lnSpc>
                <a:spcPct val="107000"/>
              </a:lnSpc>
              <a:buSzPts val="1100"/>
              <a:defRPr/>
            </a:pPr>
            <a:r>
              <a:rPr lang="en-NZ" sz="1050" kern="12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This cohort study used ISAR data (n=21 countries, 2017-2022) to quantify pre- to post-biologic change for four outcomes (annual asthma exacerbation rate, % predicted FEV1 (ppFEV1), asthma control, and long-term oral corticosteroid daily dose [LTOCS]) in patients with/without allergic rhinitis (AR), chronic rhinosinusitis +/- nasal polyps (CRS+/-NP), NP, or eczema/atopic dermatitis (AD).</a:t>
            </a:r>
            <a:endParaRPr lang="en-SG" sz="1050" kern="1200" dirty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Google Shape;2924;g1187c0eb48a_48_342">
            <a:extLst>
              <a:ext uri="{FF2B5EF4-FFF2-40B4-BE49-F238E27FC236}">
                <a16:creationId xmlns:a16="http://schemas.microsoft.com/office/drawing/2014/main" id="{27B79331-D412-185B-6CC2-B679A905B4CB}"/>
              </a:ext>
            </a:extLst>
          </p:cNvPr>
          <p:cNvSpPr/>
          <p:nvPr/>
        </p:nvSpPr>
        <p:spPr>
          <a:xfrm>
            <a:off x="201861" y="3228489"/>
            <a:ext cx="1639390" cy="409826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AU" b="1" dirty="0">
                <a:solidFill>
                  <a:schemeClr val="bg1"/>
                </a:solidFill>
                <a:ea typeface="Calibri" panose="020F0502020204030204" pitchFamily="34" charset="0"/>
              </a:rPr>
              <a:t>Methods</a:t>
            </a:r>
            <a:endParaRPr kumimoji="0" b="1" i="0" u="none" strike="noStrike" kern="0" cap="none" spc="0" normalizeH="0" baseline="0" noProof="0" dirty="0"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2924;g1187c0eb48a_48_342">
            <a:extLst>
              <a:ext uri="{FF2B5EF4-FFF2-40B4-BE49-F238E27FC236}">
                <a16:creationId xmlns:a16="http://schemas.microsoft.com/office/drawing/2014/main" id="{BCB4E6FA-79F6-A00B-76A7-9A73307E8D9A}"/>
              </a:ext>
            </a:extLst>
          </p:cNvPr>
          <p:cNvSpPr/>
          <p:nvPr/>
        </p:nvSpPr>
        <p:spPr>
          <a:xfrm>
            <a:off x="201861" y="866697"/>
            <a:ext cx="1639392" cy="409826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AU" b="1" dirty="0">
                <a:solidFill>
                  <a:schemeClr val="bg1"/>
                </a:solidFill>
                <a:ea typeface="Calibri" panose="020F0502020204030204" pitchFamily="34" charset="0"/>
              </a:rPr>
              <a:t>Rationale</a:t>
            </a:r>
            <a:endParaRPr kumimoji="0" b="1" i="0" u="none" strike="noStrike" kern="0" cap="none" spc="0" normalizeH="0" baseline="0" noProof="0" dirty="0"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Inhaltsplatzhalter 4">
            <a:extLst>
              <a:ext uri="{FF2B5EF4-FFF2-40B4-BE49-F238E27FC236}">
                <a16:creationId xmlns:a16="http://schemas.microsoft.com/office/drawing/2014/main" id="{68EBDEDD-8C07-5B95-3929-A3C7AB1BA69D}"/>
              </a:ext>
            </a:extLst>
          </p:cNvPr>
          <p:cNvSpPr txBox="1">
            <a:spLocks/>
          </p:cNvSpPr>
          <p:nvPr/>
        </p:nvSpPr>
        <p:spPr>
          <a:xfrm>
            <a:off x="201862" y="1384182"/>
            <a:ext cx="4174928" cy="56387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20000"/>
              </a:lnSpc>
              <a:buNone/>
            </a:pPr>
            <a:r>
              <a:rPr lang="en-US" sz="1050" dirty="0">
                <a:solidFill>
                  <a:schemeClr val="bg2"/>
                </a:solidFill>
                <a:latin typeface="+mn-lt"/>
              </a:rPr>
              <a:t>Previous studies investigating comorbidity impact on biologic effectiveness have been relatively small, of short duration, and have not compared biologic classes</a:t>
            </a:r>
            <a:endParaRPr lang="en-GB" sz="1050" dirty="0">
              <a:solidFill>
                <a:schemeClr val="bg2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5703090D-2628-4D9C-9565-A7D69384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84" y="226836"/>
            <a:ext cx="8496300" cy="379808"/>
          </a:xfrm>
        </p:spPr>
        <p:txBody>
          <a:bodyPr/>
          <a:lstStyle/>
          <a:p>
            <a:br>
              <a:rPr lang="en-NZ" sz="1200" dirty="0">
                <a:latin typeface="+mj-lt"/>
                <a:ea typeface="Calibri" panose="020F0502020204030204" pitchFamily="34" charset="0"/>
              </a:rPr>
            </a:b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rrespective of T2 comorbidities all groups showed improvement 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but greater in those with CRS+/- NP </a:t>
            </a:r>
            <a:endParaRPr lang="en-GB" sz="2000" dirty="0">
              <a:solidFill>
                <a:srgbClr val="FF9900"/>
              </a:solidFill>
              <a:latin typeface="+mj-lt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04BF6AB-D883-4EFC-AA5F-4243FBD29128}"/>
              </a:ext>
            </a:extLst>
          </p:cNvPr>
          <p:cNvSpPr txBox="1"/>
          <p:nvPr/>
        </p:nvSpPr>
        <p:spPr>
          <a:xfrm>
            <a:off x="3413760" y="963672"/>
            <a:ext cx="1765935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T2-related and</a:t>
            </a:r>
          </a:p>
          <a:p>
            <a:r>
              <a:rPr lang="en-GB" sz="1200" dirty="0">
                <a:solidFill>
                  <a:schemeClr val="bg1"/>
                </a:solidFill>
              </a:rPr>
              <a:t>OCS-related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4BB6C52-EE9B-4EE1-BF02-5EB11B0D4242}"/>
              </a:ext>
            </a:extLst>
          </p:cNvPr>
          <p:cNvSpPr txBox="1"/>
          <p:nvPr/>
        </p:nvSpPr>
        <p:spPr>
          <a:xfrm>
            <a:off x="3405188" y="3064674"/>
            <a:ext cx="1765935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OCS-related and mimicking/aggravating asthma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BAC7371-3231-4819-AAA9-1F1731592938}"/>
              </a:ext>
            </a:extLst>
          </p:cNvPr>
          <p:cNvSpPr txBox="1"/>
          <p:nvPr/>
        </p:nvSpPr>
        <p:spPr>
          <a:xfrm>
            <a:off x="6443663" y="3277023"/>
            <a:ext cx="1640205" cy="54245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975" dirty="0">
                <a:solidFill>
                  <a:schemeClr val="bg1"/>
                </a:solidFill>
              </a:rPr>
              <a:t>T2-related and mimicking/aggravating asthma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CBBFBF9-D4A3-47F1-AB64-EC06C7CEB1B0}"/>
              </a:ext>
            </a:extLst>
          </p:cNvPr>
          <p:cNvSpPr txBox="1"/>
          <p:nvPr/>
        </p:nvSpPr>
        <p:spPr>
          <a:xfrm>
            <a:off x="5428052" y="955450"/>
            <a:ext cx="1765935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T2-related </a:t>
            </a:r>
          </a:p>
          <a:p>
            <a:r>
              <a:rPr lang="en-GB" sz="1200" dirty="0">
                <a:solidFill>
                  <a:schemeClr val="bg1"/>
                </a:solidFill>
              </a:rPr>
              <a:t>only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AE55521-8AE9-4E28-B2E0-A9C156180535}"/>
              </a:ext>
            </a:extLst>
          </p:cNvPr>
          <p:cNvSpPr txBox="1"/>
          <p:nvPr/>
        </p:nvSpPr>
        <p:spPr>
          <a:xfrm>
            <a:off x="6641147" y="967957"/>
            <a:ext cx="1765935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OCS-related </a:t>
            </a:r>
          </a:p>
          <a:p>
            <a:r>
              <a:rPr lang="en-GB" sz="1200" dirty="0">
                <a:solidFill>
                  <a:schemeClr val="bg1"/>
                </a:solidFill>
              </a:rPr>
              <a:t>only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2A51F75-D877-4DE7-B3EE-C7309FB48E67}"/>
              </a:ext>
            </a:extLst>
          </p:cNvPr>
          <p:cNvSpPr txBox="1"/>
          <p:nvPr/>
        </p:nvSpPr>
        <p:spPr>
          <a:xfrm>
            <a:off x="5428052" y="3277022"/>
            <a:ext cx="1640205" cy="24237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975" dirty="0">
                <a:solidFill>
                  <a:schemeClr val="bg1"/>
                </a:solidFill>
              </a:rPr>
              <a:t>None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663A989-5480-6446-D791-B2A3CD677C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344" t="30307" r="9225" b="23393"/>
          <a:stretch/>
        </p:blipFill>
        <p:spPr>
          <a:xfrm>
            <a:off x="0" y="1151406"/>
            <a:ext cx="7096368" cy="3036644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CBAC98A4-D42F-4078-8C63-BE36826770B9}"/>
              </a:ext>
            </a:extLst>
          </p:cNvPr>
          <p:cNvSpPr txBox="1"/>
          <p:nvPr/>
        </p:nvSpPr>
        <p:spPr>
          <a:xfrm>
            <a:off x="-74937" y="4978240"/>
            <a:ext cx="6716084" cy="18466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GB" sz="600" kern="1200" dirty="0">
                <a:solidFill>
                  <a:srgbClr val="404040"/>
                </a:solidFill>
                <a:ea typeface="+mn-ea"/>
                <a:cs typeface="+mn-cs"/>
              </a:rPr>
              <a:t>ppFEV1: Forced expiratory volume in one second, expressed in percentage of predicted value in healthy individuals of same age, gender, and height; LTOCS: long-term oral corticosteroids.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28445C-84DE-F68B-4895-5B1FDD1AA887}"/>
              </a:ext>
            </a:extLst>
          </p:cNvPr>
          <p:cNvSpPr txBox="1"/>
          <p:nvPr/>
        </p:nvSpPr>
        <p:spPr>
          <a:xfrm>
            <a:off x="6919831" y="1593884"/>
            <a:ext cx="2194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rgbClr val="FF0000"/>
                </a:solidFill>
              </a:rPr>
              <a:t>Exacerbation rates reduce (reduction shown in red) with biologics for all, </a:t>
            </a:r>
            <a:r>
              <a:rPr lang="en-GB" sz="800" dirty="0"/>
              <a:t>regardless of presence of T2 comorbidity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6A99E4-937C-34D6-8D56-A3C58412C182}"/>
              </a:ext>
            </a:extLst>
          </p:cNvPr>
          <p:cNvSpPr txBox="1"/>
          <p:nvPr/>
        </p:nvSpPr>
        <p:spPr>
          <a:xfrm>
            <a:off x="6919831" y="2148256"/>
            <a:ext cx="2194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rgbClr val="FF0000"/>
                </a:solidFill>
              </a:rPr>
              <a:t>ppFEV1 increases (increase shown in red) for all following biologic initiation</a:t>
            </a:r>
            <a:r>
              <a:rPr lang="en-GB" sz="800" dirty="0"/>
              <a:t>, irrespective of comorbidity status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7E0191-915A-C36F-B0D2-C39CC6CFA777}"/>
              </a:ext>
            </a:extLst>
          </p:cNvPr>
          <p:cNvSpPr txBox="1"/>
          <p:nvPr/>
        </p:nvSpPr>
        <p:spPr>
          <a:xfrm>
            <a:off x="6918271" y="2652808"/>
            <a:ext cx="2281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rgbClr val="FF0000"/>
                </a:solidFill>
              </a:rPr>
              <a:t>%of patients with uncontrolled asthma decreases significantly (shown in red) across all groups </a:t>
            </a:r>
            <a:r>
              <a:rPr lang="en-GB" sz="800" dirty="0"/>
              <a:t>irrespective of comorbidity status, following biologic initiation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2D358E-4043-029E-20C8-972B2FFB8E75}"/>
              </a:ext>
            </a:extLst>
          </p:cNvPr>
          <p:cNvSpPr txBox="1"/>
          <p:nvPr/>
        </p:nvSpPr>
        <p:spPr>
          <a:xfrm>
            <a:off x="6919831" y="3460603"/>
            <a:ext cx="2194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Figures in red show the </a:t>
            </a:r>
            <a:r>
              <a:rPr lang="en-GB" sz="800" b="1" dirty="0">
                <a:solidFill>
                  <a:srgbClr val="FF0000"/>
                </a:solidFill>
              </a:rPr>
              <a:t>drop in mean LTOCS dose following biologic initiation, with reduction in dose achieved for all </a:t>
            </a:r>
            <a:r>
              <a:rPr lang="en-GB" sz="800" dirty="0"/>
              <a:t>groups irrespective of presence of T2 comorbidities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904875-CF8C-3E05-469F-2F18F332A625}"/>
              </a:ext>
            </a:extLst>
          </p:cNvPr>
          <p:cNvSpPr/>
          <p:nvPr/>
        </p:nvSpPr>
        <p:spPr>
          <a:xfrm>
            <a:off x="189061" y="1909114"/>
            <a:ext cx="6718246" cy="119593"/>
          </a:xfrm>
          <a:prstGeom prst="rect">
            <a:avLst/>
          </a:prstGeom>
          <a:noFill/>
          <a:ln w="952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0561EE-B2C4-B98A-9103-248945D86DEE}"/>
              </a:ext>
            </a:extLst>
          </p:cNvPr>
          <p:cNvSpPr/>
          <p:nvPr/>
        </p:nvSpPr>
        <p:spPr>
          <a:xfrm>
            <a:off x="189061" y="2461304"/>
            <a:ext cx="6718246" cy="119593"/>
          </a:xfrm>
          <a:prstGeom prst="rect">
            <a:avLst/>
          </a:prstGeom>
          <a:noFill/>
          <a:ln w="952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3FE315-C571-67C3-2FDA-573C1F7BE4C1}"/>
              </a:ext>
            </a:extLst>
          </p:cNvPr>
          <p:cNvSpPr/>
          <p:nvPr/>
        </p:nvSpPr>
        <p:spPr>
          <a:xfrm>
            <a:off x="189061" y="3847164"/>
            <a:ext cx="6718246" cy="119593"/>
          </a:xfrm>
          <a:prstGeom prst="rect">
            <a:avLst/>
          </a:prstGeom>
          <a:noFill/>
          <a:ln w="952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D0D5BF-00CC-DA09-0218-DE19A6CA18B7}"/>
              </a:ext>
            </a:extLst>
          </p:cNvPr>
          <p:cNvSpPr/>
          <p:nvPr/>
        </p:nvSpPr>
        <p:spPr>
          <a:xfrm>
            <a:off x="200025" y="2885284"/>
            <a:ext cx="6718246" cy="229510"/>
          </a:xfrm>
          <a:prstGeom prst="rect">
            <a:avLst/>
          </a:prstGeom>
          <a:noFill/>
          <a:ln w="952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235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B366D67-FDAC-2E82-5FCC-AD79D3D1AEDD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8009795" y="1641629"/>
            <a:ext cx="1" cy="375033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890B38C-2215-F5B7-E5DB-30BE341F0980}"/>
              </a:ext>
            </a:extLst>
          </p:cNvPr>
          <p:cNvSpPr txBox="1"/>
          <p:nvPr/>
        </p:nvSpPr>
        <p:spPr>
          <a:xfrm>
            <a:off x="7308763" y="1483535"/>
            <a:ext cx="1402065" cy="40409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703090D-2628-4D9C-9565-A7D69384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" y="209923"/>
            <a:ext cx="8739468" cy="379808"/>
          </a:xfrm>
        </p:spPr>
        <p:txBody>
          <a:bodyPr/>
          <a:lstStyle/>
          <a:p>
            <a:r>
              <a:rPr lang="en-NZ" sz="1800" dirty="0">
                <a:latin typeface="+mj-lt"/>
                <a:ea typeface="Calibri" panose="020F0502020204030204" pitchFamily="34" charset="0"/>
              </a:rPr>
              <a:t>Severe asthma patients with CRS / NP benefit from biologics </a:t>
            </a:r>
            <a:br>
              <a:rPr lang="en-NZ" sz="1800" dirty="0">
                <a:latin typeface="+mj-lt"/>
                <a:ea typeface="Calibri" panose="020F0502020204030204" pitchFamily="34" charset="0"/>
              </a:rPr>
            </a:br>
            <a:r>
              <a:rPr lang="en-NZ" sz="1800" dirty="0">
                <a:latin typeface="+mj-lt"/>
                <a:ea typeface="Calibri" panose="020F0502020204030204" pitchFamily="34" charset="0"/>
              </a:rPr>
              <a:t>to a greater extent than patients without: </a:t>
            </a:r>
            <a:r>
              <a:rPr lang="en-NZ" sz="1800" dirty="0">
                <a:solidFill>
                  <a:srgbClr val="FF9900"/>
                </a:solidFill>
                <a:latin typeface="+mj-lt"/>
                <a:ea typeface="Calibri" panose="020F0502020204030204" pitchFamily="34" charset="0"/>
              </a:rPr>
              <a:t>exacerbations</a:t>
            </a:r>
            <a:endParaRPr lang="en-GB" sz="1800" dirty="0">
              <a:solidFill>
                <a:srgbClr val="FF9900"/>
              </a:solidFill>
              <a:latin typeface="+mj-lt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F23AFD6-9C2A-4779-B986-0A128E3551DA}"/>
              </a:ext>
            </a:extLst>
          </p:cNvPr>
          <p:cNvSpPr txBox="1"/>
          <p:nvPr/>
        </p:nvSpPr>
        <p:spPr>
          <a:xfrm>
            <a:off x="0" y="4958834"/>
            <a:ext cx="4219055" cy="18466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GB" sz="600" kern="1200" dirty="0">
                <a:solidFill>
                  <a:srgbClr val="404040"/>
                </a:solidFill>
                <a:ea typeface="+mn-ea"/>
                <a:cs typeface="+mn-cs"/>
              </a:rPr>
              <a:t>BEC: Blood </a:t>
            </a:r>
            <a:r>
              <a:rPr lang="en-GB" sz="600" kern="1200">
                <a:solidFill>
                  <a:srgbClr val="404040"/>
                </a:solidFill>
                <a:ea typeface="+mn-ea"/>
                <a:cs typeface="+mn-cs"/>
              </a:rPr>
              <a:t>Eosinophil Count, CRS</a:t>
            </a:r>
            <a:r>
              <a:rPr lang="en-GB" sz="600" kern="1200" dirty="0">
                <a:solidFill>
                  <a:srgbClr val="404040"/>
                </a:solidFill>
                <a:ea typeface="+mn-ea"/>
                <a:cs typeface="+mn-cs"/>
              </a:rPr>
              <a:t>: Chronic rhinosinusitis; NP: Nasal polyposis; 95% CI: 95% confidence interval.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04BF6AB-D883-4EFC-AA5F-4243FBD29128}"/>
              </a:ext>
            </a:extLst>
          </p:cNvPr>
          <p:cNvSpPr txBox="1"/>
          <p:nvPr/>
        </p:nvSpPr>
        <p:spPr>
          <a:xfrm>
            <a:off x="3413760" y="963672"/>
            <a:ext cx="1765935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T2-related and</a:t>
            </a:r>
          </a:p>
          <a:p>
            <a:r>
              <a:rPr lang="en-GB" sz="1200" dirty="0">
                <a:solidFill>
                  <a:schemeClr val="bg1"/>
                </a:solidFill>
              </a:rPr>
              <a:t>OCS-related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4BB6C52-EE9B-4EE1-BF02-5EB11B0D4242}"/>
              </a:ext>
            </a:extLst>
          </p:cNvPr>
          <p:cNvSpPr txBox="1"/>
          <p:nvPr/>
        </p:nvSpPr>
        <p:spPr>
          <a:xfrm>
            <a:off x="3405188" y="3064674"/>
            <a:ext cx="1765935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OCS-related and mimicking/aggravating asthma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BAC7371-3231-4819-AAA9-1F1731592938}"/>
              </a:ext>
            </a:extLst>
          </p:cNvPr>
          <p:cNvSpPr txBox="1"/>
          <p:nvPr/>
        </p:nvSpPr>
        <p:spPr>
          <a:xfrm>
            <a:off x="6443663" y="3277023"/>
            <a:ext cx="1640205" cy="54245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975" dirty="0">
                <a:solidFill>
                  <a:schemeClr val="bg1"/>
                </a:solidFill>
              </a:rPr>
              <a:t>T2-related and mimicking/aggravating asthma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CBBFBF9-D4A3-47F1-AB64-EC06C7CEB1B0}"/>
              </a:ext>
            </a:extLst>
          </p:cNvPr>
          <p:cNvSpPr txBox="1"/>
          <p:nvPr/>
        </p:nvSpPr>
        <p:spPr>
          <a:xfrm>
            <a:off x="5428052" y="955450"/>
            <a:ext cx="1765935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T2-related </a:t>
            </a:r>
          </a:p>
          <a:p>
            <a:r>
              <a:rPr lang="en-GB" sz="1200" dirty="0">
                <a:solidFill>
                  <a:schemeClr val="bg1"/>
                </a:solidFill>
              </a:rPr>
              <a:t>only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AE55521-8AE9-4E28-B2E0-A9C156180535}"/>
              </a:ext>
            </a:extLst>
          </p:cNvPr>
          <p:cNvSpPr txBox="1"/>
          <p:nvPr/>
        </p:nvSpPr>
        <p:spPr>
          <a:xfrm>
            <a:off x="6641147" y="967957"/>
            <a:ext cx="1765935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OCS-related </a:t>
            </a:r>
          </a:p>
          <a:p>
            <a:r>
              <a:rPr lang="en-GB" sz="1200" dirty="0">
                <a:solidFill>
                  <a:schemeClr val="bg1"/>
                </a:solidFill>
              </a:rPr>
              <a:t>only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2A51F75-D877-4DE7-B3EE-C7309FB48E67}"/>
              </a:ext>
            </a:extLst>
          </p:cNvPr>
          <p:cNvSpPr txBox="1"/>
          <p:nvPr/>
        </p:nvSpPr>
        <p:spPr>
          <a:xfrm>
            <a:off x="5428052" y="3277022"/>
            <a:ext cx="1640205" cy="24237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975" dirty="0">
                <a:solidFill>
                  <a:schemeClr val="bg1"/>
                </a:solidFill>
              </a:rPr>
              <a:t>None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9885939-3706-11CC-4733-F1568D449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94" y="1161223"/>
            <a:ext cx="6635663" cy="32261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16E28E-9CAB-63AE-8C54-D18FF474988A}"/>
              </a:ext>
            </a:extLst>
          </p:cNvPr>
          <p:cNvSpPr txBox="1"/>
          <p:nvPr/>
        </p:nvSpPr>
        <p:spPr>
          <a:xfrm>
            <a:off x="7308763" y="2016662"/>
            <a:ext cx="1402065" cy="138499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NZ" sz="105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Adjusting for </a:t>
            </a:r>
            <a:r>
              <a:rPr lang="en-NZ" sz="105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BEC had no impact on the estimate</a:t>
            </a:r>
            <a:r>
              <a:rPr lang="en-NZ" sz="105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for exacerbations for patients with CRS +/-NP (rate ratio = 0.77, 95% CI: 0.65, 0.91, p=0.002)</a:t>
            </a:r>
            <a:endParaRPr lang="en-GB" sz="105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Graphic 7" descr="Test tubes with solid fill">
            <a:extLst>
              <a:ext uri="{FF2B5EF4-FFF2-40B4-BE49-F238E27FC236}">
                <a16:creationId xmlns:a16="http://schemas.microsoft.com/office/drawing/2014/main" id="{70F965EC-65B8-12C7-EC90-26C0BF3D4A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44916" y="1479906"/>
            <a:ext cx="395247" cy="3952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FB86E3-A9EE-4FAB-132A-167E2978E59C}"/>
              </a:ext>
            </a:extLst>
          </p:cNvPr>
          <p:cNvSpPr txBox="1"/>
          <p:nvPr/>
        </p:nvSpPr>
        <p:spPr>
          <a:xfrm>
            <a:off x="7638137" y="1469781"/>
            <a:ext cx="891462" cy="4154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NZ" sz="105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Biomarker independent</a:t>
            </a:r>
          </a:p>
        </p:txBody>
      </p:sp>
    </p:spTree>
    <p:extLst>
      <p:ext uri="{BB962C8B-B14F-4D97-AF65-F5344CB8AC3E}">
        <p14:creationId xmlns:p14="http://schemas.microsoft.com/office/powerpoint/2010/main" val="3247249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5703090D-2628-4D9C-9565-A7D69384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" y="209923"/>
            <a:ext cx="8739468" cy="379808"/>
          </a:xfrm>
        </p:spPr>
        <p:txBody>
          <a:bodyPr/>
          <a:lstStyle/>
          <a:p>
            <a:r>
              <a:rPr lang="en-NZ" sz="1800" dirty="0">
                <a:latin typeface="+mj-lt"/>
                <a:ea typeface="Calibri" panose="020F0502020204030204" pitchFamily="34" charset="0"/>
              </a:rPr>
              <a:t>Severe asthma patients with CRS / NP benefit from biologics </a:t>
            </a:r>
            <a:br>
              <a:rPr lang="en-NZ" sz="1800" dirty="0">
                <a:latin typeface="+mj-lt"/>
                <a:ea typeface="Calibri" panose="020F0502020204030204" pitchFamily="34" charset="0"/>
              </a:rPr>
            </a:br>
            <a:r>
              <a:rPr lang="en-NZ" sz="1800" dirty="0">
                <a:latin typeface="+mj-lt"/>
                <a:ea typeface="Calibri" panose="020F0502020204030204" pitchFamily="34" charset="0"/>
              </a:rPr>
              <a:t>to a greater extent than patients without: </a:t>
            </a:r>
            <a:r>
              <a:rPr lang="en-NZ" sz="1800" dirty="0">
                <a:solidFill>
                  <a:srgbClr val="FF9900"/>
                </a:solidFill>
                <a:latin typeface="+mj-lt"/>
                <a:ea typeface="Calibri" panose="020F0502020204030204" pitchFamily="34" charset="0"/>
              </a:rPr>
              <a:t>lung function</a:t>
            </a:r>
            <a:endParaRPr lang="en-GB" sz="1800" dirty="0">
              <a:solidFill>
                <a:srgbClr val="FF9900"/>
              </a:solidFill>
              <a:latin typeface="+mj-lt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04BF6AB-D883-4EFC-AA5F-4243FBD29128}"/>
              </a:ext>
            </a:extLst>
          </p:cNvPr>
          <p:cNvSpPr txBox="1"/>
          <p:nvPr/>
        </p:nvSpPr>
        <p:spPr>
          <a:xfrm>
            <a:off x="3413760" y="963672"/>
            <a:ext cx="1765935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T2-related and</a:t>
            </a:r>
          </a:p>
          <a:p>
            <a:r>
              <a:rPr lang="en-GB" sz="1200" dirty="0">
                <a:solidFill>
                  <a:schemeClr val="bg1"/>
                </a:solidFill>
              </a:rPr>
              <a:t>OCS-related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4BB6C52-EE9B-4EE1-BF02-5EB11B0D4242}"/>
              </a:ext>
            </a:extLst>
          </p:cNvPr>
          <p:cNvSpPr txBox="1"/>
          <p:nvPr/>
        </p:nvSpPr>
        <p:spPr>
          <a:xfrm>
            <a:off x="3405188" y="3064674"/>
            <a:ext cx="1765935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OCS-related and mimicking/aggravating asthma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BAC7371-3231-4819-AAA9-1F1731592938}"/>
              </a:ext>
            </a:extLst>
          </p:cNvPr>
          <p:cNvSpPr txBox="1"/>
          <p:nvPr/>
        </p:nvSpPr>
        <p:spPr>
          <a:xfrm>
            <a:off x="6443663" y="3277023"/>
            <a:ext cx="1640205" cy="54245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975" dirty="0">
                <a:solidFill>
                  <a:schemeClr val="bg1"/>
                </a:solidFill>
              </a:rPr>
              <a:t>T2-related and mimicking/aggravating asthma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CBBFBF9-D4A3-47F1-AB64-EC06C7CEB1B0}"/>
              </a:ext>
            </a:extLst>
          </p:cNvPr>
          <p:cNvSpPr txBox="1"/>
          <p:nvPr/>
        </p:nvSpPr>
        <p:spPr>
          <a:xfrm>
            <a:off x="5428052" y="955450"/>
            <a:ext cx="1765935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T2-related </a:t>
            </a:r>
          </a:p>
          <a:p>
            <a:r>
              <a:rPr lang="en-GB" sz="1200" dirty="0">
                <a:solidFill>
                  <a:schemeClr val="bg1"/>
                </a:solidFill>
              </a:rPr>
              <a:t>only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AE55521-8AE9-4E28-B2E0-A9C156180535}"/>
              </a:ext>
            </a:extLst>
          </p:cNvPr>
          <p:cNvSpPr txBox="1"/>
          <p:nvPr/>
        </p:nvSpPr>
        <p:spPr>
          <a:xfrm>
            <a:off x="6641147" y="967957"/>
            <a:ext cx="1765935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OCS-related </a:t>
            </a:r>
          </a:p>
          <a:p>
            <a:r>
              <a:rPr lang="en-GB" sz="1200" dirty="0">
                <a:solidFill>
                  <a:schemeClr val="bg1"/>
                </a:solidFill>
              </a:rPr>
              <a:t>only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2A51F75-D877-4DE7-B3EE-C7309FB48E67}"/>
              </a:ext>
            </a:extLst>
          </p:cNvPr>
          <p:cNvSpPr txBox="1"/>
          <p:nvPr/>
        </p:nvSpPr>
        <p:spPr>
          <a:xfrm>
            <a:off x="5428052" y="3277022"/>
            <a:ext cx="1640205" cy="24237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975" dirty="0">
                <a:solidFill>
                  <a:schemeClr val="bg1"/>
                </a:solidFill>
              </a:rPr>
              <a:t>None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9885939-3706-11CC-4733-F1568D449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04215" y="1367969"/>
            <a:ext cx="6635663" cy="321950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9642A4D-7D86-F159-8356-87180BD913FF}"/>
              </a:ext>
            </a:extLst>
          </p:cNvPr>
          <p:cNvSpPr txBox="1"/>
          <p:nvPr/>
        </p:nvSpPr>
        <p:spPr>
          <a:xfrm>
            <a:off x="273897" y="4982237"/>
            <a:ext cx="8496300" cy="18466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GB" sz="600" kern="1200" dirty="0">
                <a:solidFill>
                  <a:srgbClr val="404040"/>
                </a:solidFill>
                <a:ea typeface="+mn-ea"/>
                <a:cs typeface="+mn-cs"/>
              </a:rPr>
              <a:t>CRS: Chronic rhinosinusitis; FEV1% predicted: : Forced expiratory volume in one second, expressed in percentage of predicted value in healthy individuals of same age, gender, and height; NP: Nasal polyposis; 95% CI: 95% confidence interval.</a:t>
            </a:r>
          </a:p>
        </p:txBody>
      </p:sp>
    </p:spTree>
    <p:extLst>
      <p:ext uri="{BB962C8B-B14F-4D97-AF65-F5344CB8AC3E}">
        <p14:creationId xmlns:p14="http://schemas.microsoft.com/office/powerpoint/2010/main" val="957563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740D3F1-548E-5A9B-1851-E48845DF177C}"/>
              </a:ext>
            </a:extLst>
          </p:cNvPr>
          <p:cNvCxnSpPr>
            <a:cxnSpLocks/>
          </p:cNvCxnSpPr>
          <p:nvPr/>
        </p:nvCxnSpPr>
        <p:spPr>
          <a:xfrm>
            <a:off x="8009795" y="1641629"/>
            <a:ext cx="1" cy="375033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87F1DD2-EE27-1139-3206-EE03B0DC4E6C}"/>
              </a:ext>
            </a:extLst>
          </p:cNvPr>
          <p:cNvSpPr txBox="1"/>
          <p:nvPr/>
        </p:nvSpPr>
        <p:spPr>
          <a:xfrm>
            <a:off x="7308763" y="1483535"/>
            <a:ext cx="1402065" cy="40409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703090D-2628-4D9C-9565-A7D69384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9" y="209923"/>
            <a:ext cx="8746191" cy="379808"/>
          </a:xfrm>
        </p:spPr>
        <p:txBody>
          <a:bodyPr/>
          <a:lstStyle/>
          <a:p>
            <a:r>
              <a:rPr lang="en-NZ" sz="1800" dirty="0">
                <a:latin typeface="+mj-lt"/>
                <a:ea typeface="Calibri" panose="020F0502020204030204" pitchFamily="34" charset="0"/>
              </a:rPr>
              <a:t>Severe asthma patients with CRS / NP benefit from biologics </a:t>
            </a:r>
            <a:br>
              <a:rPr lang="en-NZ" sz="1800" dirty="0">
                <a:latin typeface="+mj-lt"/>
                <a:ea typeface="Calibri" panose="020F0502020204030204" pitchFamily="34" charset="0"/>
              </a:rPr>
            </a:br>
            <a:r>
              <a:rPr lang="en-NZ" sz="1800" dirty="0">
                <a:latin typeface="+mj-lt"/>
                <a:ea typeface="Calibri" panose="020F0502020204030204" pitchFamily="34" charset="0"/>
              </a:rPr>
              <a:t>to a greater extent than patients without: </a:t>
            </a:r>
            <a:r>
              <a:rPr lang="en-NZ" sz="1800" dirty="0">
                <a:solidFill>
                  <a:srgbClr val="FF9900"/>
                </a:solidFill>
                <a:latin typeface="+mj-lt"/>
                <a:ea typeface="Calibri" panose="020F0502020204030204" pitchFamily="34" charset="0"/>
              </a:rPr>
              <a:t>asthma control</a:t>
            </a:r>
            <a:endParaRPr lang="en-GB" sz="1800" dirty="0">
              <a:solidFill>
                <a:srgbClr val="FF9900"/>
              </a:solidFill>
              <a:latin typeface="+mj-lt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04BF6AB-D883-4EFC-AA5F-4243FBD29128}"/>
              </a:ext>
            </a:extLst>
          </p:cNvPr>
          <p:cNvSpPr txBox="1"/>
          <p:nvPr/>
        </p:nvSpPr>
        <p:spPr>
          <a:xfrm>
            <a:off x="3413760" y="963672"/>
            <a:ext cx="1765935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T2-related and</a:t>
            </a:r>
          </a:p>
          <a:p>
            <a:r>
              <a:rPr lang="en-GB" sz="1200" dirty="0">
                <a:solidFill>
                  <a:schemeClr val="bg1"/>
                </a:solidFill>
              </a:rPr>
              <a:t>OCS-related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4BB6C52-EE9B-4EE1-BF02-5EB11B0D4242}"/>
              </a:ext>
            </a:extLst>
          </p:cNvPr>
          <p:cNvSpPr txBox="1"/>
          <p:nvPr/>
        </p:nvSpPr>
        <p:spPr>
          <a:xfrm>
            <a:off x="3405188" y="3064674"/>
            <a:ext cx="1765935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OCS-related and mimicking/aggravating asthma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BAC7371-3231-4819-AAA9-1F1731592938}"/>
              </a:ext>
            </a:extLst>
          </p:cNvPr>
          <p:cNvSpPr txBox="1"/>
          <p:nvPr/>
        </p:nvSpPr>
        <p:spPr>
          <a:xfrm>
            <a:off x="6443663" y="3277023"/>
            <a:ext cx="1640205" cy="54245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975" dirty="0">
                <a:solidFill>
                  <a:schemeClr val="bg1"/>
                </a:solidFill>
              </a:rPr>
              <a:t>T2-related and mimicking/aggravating asthma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CBBFBF9-D4A3-47F1-AB64-EC06C7CEB1B0}"/>
              </a:ext>
            </a:extLst>
          </p:cNvPr>
          <p:cNvSpPr txBox="1"/>
          <p:nvPr/>
        </p:nvSpPr>
        <p:spPr>
          <a:xfrm>
            <a:off x="5428052" y="955450"/>
            <a:ext cx="1765935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T2-related </a:t>
            </a:r>
          </a:p>
          <a:p>
            <a:r>
              <a:rPr lang="en-GB" sz="1200" dirty="0">
                <a:solidFill>
                  <a:schemeClr val="bg1"/>
                </a:solidFill>
              </a:rPr>
              <a:t>only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AE55521-8AE9-4E28-B2E0-A9C156180535}"/>
              </a:ext>
            </a:extLst>
          </p:cNvPr>
          <p:cNvSpPr txBox="1"/>
          <p:nvPr/>
        </p:nvSpPr>
        <p:spPr>
          <a:xfrm>
            <a:off x="6641147" y="967957"/>
            <a:ext cx="1765935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OCS-related </a:t>
            </a:r>
          </a:p>
          <a:p>
            <a:r>
              <a:rPr lang="en-GB" sz="1200" dirty="0">
                <a:solidFill>
                  <a:schemeClr val="bg1"/>
                </a:solidFill>
              </a:rPr>
              <a:t>only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2A51F75-D877-4DE7-B3EE-C7309FB48E67}"/>
              </a:ext>
            </a:extLst>
          </p:cNvPr>
          <p:cNvSpPr txBox="1"/>
          <p:nvPr/>
        </p:nvSpPr>
        <p:spPr>
          <a:xfrm>
            <a:off x="5428052" y="3277022"/>
            <a:ext cx="1640205" cy="24237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975" dirty="0">
                <a:solidFill>
                  <a:schemeClr val="bg1"/>
                </a:solidFill>
              </a:rPr>
              <a:t>None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9885939-3706-11CC-4733-F1568D449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32595" y="1123470"/>
            <a:ext cx="6635662" cy="321950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CCA7E65-35B3-EE72-70E5-A7775FE1C681}"/>
              </a:ext>
            </a:extLst>
          </p:cNvPr>
          <p:cNvSpPr txBox="1"/>
          <p:nvPr/>
        </p:nvSpPr>
        <p:spPr>
          <a:xfrm>
            <a:off x="0" y="4974942"/>
            <a:ext cx="8496300" cy="18466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GB" sz="600" kern="1200" dirty="0">
                <a:solidFill>
                  <a:srgbClr val="404040"/>
                </a:solidFill>
                <a:ea typeface="+mn-ea"/>
                <a:cs typeface="+mn-cs"/>
              </a:rPr>
              <a:t>BEC: Blood Eosinophil Count, CRS: Chronic rhinosinusitis; NP: Nasal polyposis; 95% CI: 95% confidence interval.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5C20BD-3F36-CD22-724E-515603425946}"/>
              </a:ext>
            </a:extLst>
          </p:cNvPr>
          <p:cNvSpPr txBox="1"/>
          <p:nvPr/>
        </p:nvSpPr>
        <p:spPr>
          <a:xfrm>
            <a:off x="7308762" y="2021064"/>
            <a:ext cx="1402065" cy="154657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NZ" sz="105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Although attenuated, </a:t>
            </a:r>
            <a:r>
              <a:rPr lang="en-NZ" sz="105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association for asthma control trends in patients with NP remain when adjusting for BEC </a:t>
            </a:r>
            <a:r>
              <a:rPr lang="en-NZ" sz="105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(odds ratio=1.37, 95% CI: 1.06-1.77), p=0.015)</a:t>
            </a:r>
            <a:endParaRPr lang="en-GB" sz="105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5982AB-2B33-1FC0-0186-BF7A89EB9525}"/>
              </a:ext>
            </a:extLst>
          </p:cNvPr>
          <p:cNvSpPr txBox="1"/>
          <p:nvPr/>
        </p:nvSpPr>
        <p:spPr>
          <a:xfrm>
            <a:off x="7638137" y="1469781"/>
            <a:ext cx="891462" cy="4154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NZ" sz="105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Biomarker independent</a:t>
            </a:r>
          </a:p>
        </p:txBody>
      </p:sp>
      <p:pic>
        <p:nvPicPr>
          <p:cNvPr id="9" name="Graphic 8" descr="Test tubes with solid fill">
            <a:extLst>
              <a:ext uri="{FF2B5EF4-FFF2-40B4-BE49-F238E27FC236}">
                <a16:creationId xmlns:a16="http://schemas.microsoft.com/office/drawing/2014/main" id="{80BAC0E7-C6E2-C5A6-211D-77E6DB0F43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44916" y="1479906"/>
            <a:ext cx="395247" cy="39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94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5703090D-2628-4D9C-9565-A7D69384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06" y="107354"/>
            <a:ext cx="8732744" cy="379808"/>
          </a:xfrm>
        </p:spPr>
        <p:txBody>
          <a:bodyPr/>
          <a:lstStyle/>
          <a:p>
            <a:r>
              <a:rPr lang="en-NZ" sz="1800" dirty="0">
                <a:latin typeface="+mj-lt"/>
                <a:ea typeface="Calibri" panose="020F0502020204030204" pitchFamily="34" charset="0"/>
              </a:rPr>
              <a:t>No additional benefit observed in terms of </a:t>
            </a:r>
            <a:r>
              <a:rPr lang="en-NZ" sz="1800" dirty="0">
                <a:solidFill>
                  <a:srgbClr val="FF9900"/>
                </a:solidFill>
                <a:latin typeface="+mj-lt"/>
                <a:ea typeface="Calibri" panose="020F0502020204030204" pitchFamily="34" charset="0"/>
              </a:rPr>
              <a:t>LTOCS dose reduction</a:t>
            </a:r>
            <a:endParaRPr lang="en-GB" sz="1800" dirty="0">
              <a:solidFill>
                <a:srgbClr val="FF9900"/>
              </a:solidFill>
              <a:latin typeface="+mj-lt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04BF6AB-D883-4EFC-AA5F-4243FBD29128}"/>
              </a:ext>
            </a:extLst>
          </p:cNvPr>
          <p:cNvSpPr txBox="1"/>
          <p:nvPr/>
        </p:nvSpPr>
        <p:spPr>
          <a:xfrm>
            <a:off x="3413760" y="963672"/>
            <a:ext cx="1765935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T2-related and</a:t>
            </a:r>
          </a:p>
          <a:p>
            <a:r>
              <a:rPr lang="en-GB" sz="1200" dirty="0">
                <a:solidFill>
                  <a:schemeClr val="bg1"/>
                </a:solidFill>
              </a:rPr>
              <a:t>OCS-related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4BB6C52-EE9B-4EE1-BF02-5EB11B0D4242}"/>
              </a:ext>
            </a:extLst>
          </p:cNvPr>
          <p:cNvSpPr txBox="1"/>
          <p:nvPr/>
        </p:nvSpPr>
        <p:spPr>
          <a:xfrm>
            <a:off x="3405188" y="3064674"/>
            <a:ext cx="1765935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OCS-related and mimicking/aggravating asthma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BAC7371-3231-4819-AAA9-1F1731592938}"/>
              </a:ext>
            </a:extLst>
          </p:cNvPr>
          <p:cNvSpPr txBox="1"/>
          <p:nvPr/>
        </p:nvSpPr>
        <p:spPr>
          <a:xfrm>
            <a:off x="6443663" y="3277023"/>
            <a:ext cx="1640205" cy="54245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975" dirty="0">
                <a:solidFill>
                  <a:schemeClr val="bg1"/>
                </a:solidFill>
              </a:rPr>
              <a:t>T2-related and mimicking/aggravating asthma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CBBFBF9-D4A3-47F1-AB64-EC06C7CEB1B0}"/>
              </a:ext>
            </a:extLst>
          </p:cNvPr>
          <p:cNvSpPr txBox="1"/>
          <p:nvPr/>
        </p:nvSpPr>
        <p:spPr>
          <a:xfrm>
            <a:off x="5428052" y="955450"/>
            <a:ext cx="1765935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T2-related </a:t>
            </a:r>
          </a:p>
          <a:p>
            <a:r>
              <a:rPr lang="en-GB" sz="1200" dirty="0">
                <a:solidFill>
                  <a:schemeClr val="bg1"/>
                </a:solidFill>
              </a:rPr>
              <a:t>only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AE55521-8AE9-4E28-B2E0-A9C156180535}"/>
              </a:ext>
            </a:extLst>
          </p:cNvPr>
          <p:cNvSpPr txBox="1"/>
          <p:nvPr/>
        </p:nvSpPr>
        <p:spPr>
          <a:xfrm>
            <a:off x="6641147" y="967957"/>
            <a:ext cx="1765935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OCS-related </a:t>
            </a:r>
          </a:p>
          <a:p>
            <a:r>
              <a:rPr lang="en-GB" sz="1200" dirty="0">
                <a:solidFill>
                  <a:schemeClr val="bg1"/>
                </a:solidFill>
              </a:rPr>
              <a:t>only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2A51F75-D877-4DE7-B3EE-C7309FB48E67}"/>
              </a:ext>
            </a:extLst>
          </p:cNvPr>
          <p:cNvSpPr txBox="1"/>
          <p:nvPr/>
        </p:nvSpPr>
        <p:spPr>
          <a:xfrm>
            <a:off x="5428052" y="3277022"/>
            <a:ext cx="1640205" cy="24237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975" dirty="0">
                <a:solidFill>
                  <a:schemeClr val="bg1"/>
                </a:solidFill>
              </a:rPr>
              <a:t>None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9885939-3706-11CC-4733-F1568D449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54169" y="1417115"/>
            <a:ext cx="6635662" cy="321950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5732EAA-6DA6-9DEA-6EB5-2A0061753ABF}"/>
              </a:ext>
            </a:extLst>
          </p:cNvPr>
          <p:cNvSpPr txBox="1"/>
          <p:nvPr/>
        </p:nvSpPr>
        <p:spPr>
          <a:xfrm>
            <a:off x="-89218" y="4993443"/>
            <a:ext cx="8496300" cy="18466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GB" sz="600" kern="1200" dirty="0">
                <a:solidFill>
                  <a:srgbClr val="404040"/>
                </a:solidFill>
                <a:ea typeface="+mn-ea"/>
                <a:cs typeface="+mn-cs"/>
              </a:rPr>
              <a:t>95% CI: 95% confidence interval.</a:t>
            </a:r>
          </a:p>
        </p:txBody>
      </p:sp>
    </p:spTree>
    <p:extLst>
      <p:ext uri="{BB962C8B-B14F-4D97-AF65-F5344CB8AC3E}">
        <p14:creationId xmlns:p14="http://schemas.microsoft.com/office/powerpoint/2010/main" val="55066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Box 121">
            <a:extLst>
              <a:ext uri="{FF2B5EF4-FFF2-40B4-BE49-F238E27FC236}">
                <a16:creationId xmlns:a16="http://schemas.microsoft.com/office/drawing/2014/main" id="{A56F6A52-B282-0577-3A7E-605CF3A661BE}"/>
              </a:ext>
            </a:extLst>
          </p:cNvPr>
          <p:cNvSpPr txBox="1"/>
          <p:nvPr/>
        </p:nvSpPr>
        <p:spPr>
          <a:xfrm>
            <a:off x="8179504" y="4794076"/>
            <a:ext cx="93074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2B1F3B-E215-1DF9-247B-F9AC3CDB78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1A808-78CA-7E42-2812-3B53EA5817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4AA090-8EFA-0DFB-4FEB-87006BAF935D}"/>
              </a:ext>
            </a:extLst>
          </p:cNvPr>
          <p:cNvSpPr/>
          <p:nvPr/>
        </p:nvSpPr>
        <p:spPr>
          <a:xfrm>
            <a:off x="54148" y="1050760"/>
            <a:ext cx="9016259" cy="39973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C5C4ADA-85BC-403B-FAA1-67E78ACD9553}"/>
              </a:ext>
            </a:extLst>
          </p:cNvPr>
          <p:cNvSpPr/>
          <p:nvPr/>
        </p:nvSpPr>
        <p:spPr>
          <a:xfrm>
            <a:off x="137363" y="1151241"/>
            <a:ext cx="3142344" cy="379176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F309A31-F8DF-EF21-C9AD-66C93BB2FF7B}"/>
              </a:ext>
            </a:extLst>
          </p:cNvPr>
          <p:cNvSpPr/>
          <p:nvPr/>
        </p:nvSpPr>
        <p:spPr>
          <a:xfrm>
            <a:off x="3431308" y="1092355"/>
            <a:ext cx="5464506" cy="39095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53805798-1E3A-0379-EB98-3CDF660FE402}"/>
              </a:ext>
            </a:extLst>
          </p:cNvPr>
          <p:cNvGrpSpPr/>
          <p:nvPr/>
        </p:nvGrpSpPr>
        <p:grpSpPr>
          <a:xfrm>
            <a:off x="2432500" y="2232035"/>
            <a:ext cx="1704292" cy="1704291"/>
            <a:chOff x="3427315" y="2569217"/>
            <a:chExt cx="2272389" cy="2272388"/>
          </a:xfrm>
        </p:grpSpPr>
        <p:sp>
          <p:nvSpPr>
            <p:cNvPr id="10" name="Oval 18">
              <a:extLst>
                <a:ext uri="{FF2B5EF4-FFF2-40B4-BE49-F238E27FC236}">
                  <a16:creationId xmlns:a16="http://schemas.microsoft.com/office/drawing/2014/main" id="{904019CE-704F-3EA3-B48A-E7499C74E690}"/>
                </a:ext>
              </a:extLst>
            </p:cNvPr>
            <p:cNvSpPr/>
            <p:nvPr/>
          </p:nvSpPr>
          <p:spPr>
            <a:xfrm flipH="1">
              <a:off x="3849091" y="2990991"/>
              <a:ext cx="1428837" cy="1428839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 dirty="0"/>
            </a:p>
          </p:txBody>
        </p:sp>
        <p:sp>
          <p:nvSpPr>
            <p:cNvPr id="11" name="Oval 2">
              <a:extLst>
                <a:ext uri="{FF2B5EF4-FFF2-40B4-BE49-F238E27FC236}">
                  <a16:creationId xmlns:a16="http://schemas.microsoft.com/office/drawing/2014/main" id="{6D591250-9FB8-3DB4-2113-C11C0B76426F}"/>
                </a:ext>
              </a:extLst>
            </p:cNvPr>
            <p:cNvSpPr/>
            <p:nvPr/>
          </p:nvSpPr>
          <p:spPr>
            <a:xfrm>
              <a:off x="3735417" y="2877318"/>
              <a:ext cx="1656184" cy="16561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12" name="Arc 20">
              <a:extLst>
                <a:ext uri="{FF2B5EF4-FFF2-40B4-BE49-F238E27FC236}">
                  <a16:creationId xmlns:a16="http://schemas.microsoft.com/office/drawing/2014/main" id="{825CD819-8BC4-6EA4-1F68-8C0983CCC404}"/>
                </a:ext>
              </a:extLst>
            </p:cNvPr>
            <p:cNvSpPr/>
            <p:nvPr/>
          </p:nvSpPr>
          <p:spPr>
            <a:xfrm rot="18900000">
              <a:off x="3584167" y="2726068"/>
              <a:ext cx="1958684" cy="1958684"/>
            </a:xfrm>
            <a:prstGeom prst="arc">
              <a:avLst>
                <a:gd name="adj1" fmla="val 16929681"/>
                <a:gd name="adj2" fmla="val 20832908"/>
              </a:avLst>
            </a:prstGeom>
            <a:ln w="12700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050" dirty="0"/>
            </a:p>
          </p:txBody>
        </p:sp>
        <p:sp>
          <p:nvSpPr>
            <p:cNvPr id="13" name="Arc 21">
              <a:extLst>
                <a:ext uri="{FF2B5EF4-FFF2-40B4-BE49-F238E27FC236}">
                  <a16:creationId xmlns:a16="http://schemas.microsoft.com/office/drawing/2014/main" id="{FB3C03D1-8AE8-2EB2-F00F-F4D90EFA0630}"/>
                </a:ext>
              </a:extLst>
            </p:cNvPr>
            <p:cNvSpPr/>
            <p:nvPr/>
          </p:nvSpPr>
          <p:spPr>
            <a:xfrm rot="11700000">
              <a:off x="3584167" y="2726068"/>
              <a:ext cx="1958684" cy="1958684"/>
            </a:xfrm>
            <a:prstGeom prst="arc">
              <a:avLst>
                <a:gd name="adj1" fmla="val 16929681"/>
                <a:gd name="adj2" fmla="val 20832908"/>
              </a:avLst>
            </a:prstGeom>
            <a:ln w="12700">
              <a:solidFill>
                <a:srgbClr val="FF66CC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14" name="Arc 22">
              <a:extLst>
                <a:ext uri="{FF2B5EF4-FFF2-40B4-BE49-F238E27FC236}">
                  <a16:creationId xmlns:a16="http://schemas.microsoft.com/office/drawing/2014/main" id="{4E610C3A-322C-F16F-6AB8-04AA62001689}"/>
                </a:ext>
              </a:extLst>
            </p:cNvPr>
            <p:cNvSpPr/>
            <p:nvPr/>
          </p:nvSpPr>
          <p:spPr>
            <a:xfrm rot="4500000">
              <a:off x="3584167" y="2726068"/>
              <a:ext cx="1958684" cy="1958684"/>
            </a:xfrm>
            <a:prstGeom prst="arc">
              <a:avLst>
                <a:gd name="adj1" fmla="val 16929681"/>
                <a:gd name="adj2" fmla="val 20832908"/>
              </a:avLst>
            </a:prstGeom>
            <a:ln w="12700">
              <a:solidFill>
                <a:srgbClr val="00B05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050" dirty="0"/>
            </a:p>
          </p:txBody>
        </p:sp>
        <p:sp>
          <p:nvSpPr>
            <p:cNvPr id="15" name="Arc 23">
              <a:extLst>
                <a:ext uri="{FF2B5EF4-FFF2-40B4-BE49-F238E27FC236}">
                  <a16:creationId xmlns:a16="http://schemas.microsoft.com/office/drawing/2014/main" id="{768C7FAD-B2BF-82E5-9A6B-0401E8F6E3D3}"/>
                </a:ext>
              </a:extLst>
            </p:cNvPr>
            <p:cNvSpPr/>
            <p:nvPr/>
          </p:nvSpPr>
          <p:spPr>
            <a:xfrm rot="8100000">
              <a:off x="3427315" y="2569217"/>
              <a:ext cx="2272388" cy="2272388"/>
            </a:xfrm>
            <a:prstGeom prst="arc">
              <a:avLst>
                <a:gd name="adj1" fmla="val 16929681"/>
                <a:gd name="adj2" fmla="val 20832908"/>
              </a:avLst>
            </a:prstGeom>
            <a:ln w="12700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16" name="Arc 24">
              <a:extLst>
                <a:ext uri="{FF2B5EF4-FFF2-40B4-BE49-F238E27FC236}">
                  <a16:creationId xmlns:a16="http://schemas.microsoft.com/office/drawing/2014/main" id="{362C0B30-7FBF-D5F7-609E-2178DF7CC50A}"/>
                </a:ext>
              </a:extLst>
            </p:cNvPr>
            <p:cNvSpPr/>
            <p:nvPr/>
          </p:nvSpPr>
          <p:spPr>
            <a:xfrm rot="900000">
              <a:off x="3427316" y="2569217"/>
              <a:ext cx="2272388" cy="2272388"/>
            </a:xfrm>
            <a:prstGeom prst="arc">
              <a:avLst>
                <a:gd name="adj1" fmla="val 16929681"/>
                <a:gd name="adj2" fmla="val 20832908"/>
              </a:avLst>
            </a:prstGeom>
            <a:ln w="12700">
              <a:solidFill>
                <a:srgbClr val="7030A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050" dirty="0"/>
            </a:p>
          </p:txBody>
        </p:sp>
        <p:sp>
          <p:nvSpPr>
            <p:cNvPr id="17" name="Arc 25">
              <a:extLst>
                <a:ext uri="{FF2B5EF4-FFF2-40B4-BE49-F238E27FC236}">
                  <a16:creationId xmlns:a16="http://schemas.microsoft.com/office/drawing/2014/main" id="{62752B1A-CE72-2C40-EE18-D0ACABC7A4B9}"/>
                </a:ext>
              </a:extLst>
            </p:cNvPr>
            <p:cNvSpPr/>
            <p:nvPr/>
          </p:nvSpPr>
          <p:spPr>
            <a:xfrm rot="15300000">
              <a:off x="3427317" y="2569216"/>
              <a:ext cx="2272386" cy="2272388"/>
            </a:xfrm>
            <a:prstGeom prst="arc">
              <a:avLst>
                <a:gd name="adj1" fmla="val 16929681"/>
                <a:gd name="adj2" fmla="val 20832908"/>
              </a:avLst>
            </a:prstGeom>
            <a:ln w="12700">
              <a:solidFill>
                <a:schemeClr val="accent3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050" dirty="0"/>
            </a:p>
          </p:txBody>
        </p:sp>
      </p:grpSp>
      <p:grpSp>
        <p:nvGrpSpPr>
          <p:cNvPr id="18" name="Group 5">
            <a:extLst>
              <a:ext uri="{FF2B5EF4-FFF2-40B4-BE49-F238E27FC236}">
                <a16:creationId xmlns:a16="http://schemas.microsoft.com/office/drawing/2014/main" id="{B8981D3B-15EF-03F5-BB67-F5D869DDA632}"/>
              </a:ext>
            </a:extLst>
          </p:cNvPr>
          <p:cNvGrpSpPr/>
          <p:nvPr/>
        </p:nvGrpSpPr>
        <p:grpSpPr>
          <a:xfrm>
            <a:off x="1689428" y="1954954"/>
            <a:ext cx="894679" cy="702658"/>
            <a:chOff x="2395148" y="2321382"/>
            <a:chExt cx="1192905" cy="936877"/>
          </a:xfrm>
        </p:grpSpPr>
        <p:sp>
          <p:nvSpPr>
            <p:cNvPr id="19" name="Oval 79">
              <a:extLst>
                <a:ext uri="{FF2B5EF4-FFF2-40B4-BE49-F238E27FC236}">
                  <a16:creationId xmlns:a16="http://schemas.microsoft.com/office/drawing/2014/main" id="{E9F59CF5-F053-36D8-EE03-B61EB92FF77F}"/>
                </a:ext>
              </a:extLst>
            </p:cNvPr>
            <p:cNvSpPr/>
            <p:nvPr/>
          </p:nvSpPr>
          <p:spPr>
            <a:xfrm rot="17265158">
              <a:off x="2510624" y="2436857"/>
              <a:ext cx="705926" cy="705927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 dirty="0"/>
            </a:p>
          </p:txBody>
        </p:sp>
        <p:cxnSp>
          <p:nvCxnSpPr>
            <p:cNvPr id="20" name="Straight Connector 27">
              <a:extLst>
                <a:ext uri="{FF2B5EF4-FFF2-40B4-BE49-F238E27FC236}">
                  <a16:creationId xmlns:a16="http://schemas.microsoft.com/office/drawing/2014/main" id="{BB5751AA-9774-957B-E27D-EDB079FD800D}"/>
                </a:ext>
              </a:extLst>
            </p:cNvPr>
            <p:cNvCxnSpPr>
              <a:cxnSpLocks/>
            </p:cNvCxnSpPr>
            <p:nvPr/>
          </p:nvCxnSpPr>
          <p:spPr>
            <a:xfrm rot="877230">
              <a:off x="3258049" y="3031041"/>
              <a:ext cx="330004" cy="98759"/>
            </a:xfrm>
            <a:prstGeom prst="line">
              <a:avLst/>
            </a:prstGeom>
            <a:ln w="12700">
              <a:solidFill>
                <a:schemeClr val="accent3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Arc 80">
              <a:extLst>
                <a:ext uri="{FF2B5EF4-FFF2-40B4-BE49-F238E27FC236}">
                  <a16:creationId xmlns:a16="http://schemas.microsoft.com/office/drawing/2014/main" id="{CC65A469-9439-9D98-4D68-850EBF8DCE0C}"/>
                </a:ext>
              </a:extLst>
            </p:cNvPr>
            <p:cNvSpPr/>
            <p:nvPr/>
          </p:nvSpPr>
          <p:spPr>
            <a:xfrm rot="9504515" flipH="1">
              <a:off x="2395148" y="2321382"/>
              <a:ext cx="936877" cy="936877"/>
            </a:xfrm>
            <a:prstGeom prst="arc">
              <a:avLst>
                <a:gd name="adj1" fmla="val 15767060"/>
                <a:gd name="adj2" fmla="val 231555"/>
              </a:avLst>
            </a:prstGeom>
            <a:ln w="12700">
              <a:solidFill>
                <a:schemeClr val="accent3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</p:grpSp>
      <p:sp>
        <p:nvSpPr>
          <p:cNvPr id="24" name="Google Shape;1218;p26">
            <a:extLst>
              <a:ext uri="{FF2B5EF4-FFF2-40B4-BE49-F238E27FC236}">
                <a16:creationId xmlns:a16="http://schemas.microsoft.com/office/drawing/2014/main" id="{79B097E6-82F2-1649-24D0-D51B3C08AD16}"/>
              </a:ext>
            </a:extLst>
          </p:cNvPr>
          <p:cNvSpPr txBox="1"/>
          <p:nvPr/>
        </p:nvSpPr>
        <p:spPr>
          <a:xfrm>
            <a:off x="-18315" y="1141187"/>
            <a:ext cx="260083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sym typeface="Fira Sans Extra Condensed Medium"/>
              </a:rPr>
              <a:t>Where</a:t>
            </a:r>
            <a:endParaRPr b="1" dirty="0">
              <a:solidFill>
                <a:schemeClr val="accent1"/>
              </a:solidFill>
              <a:latin typeface="+mj-lt"/>
              <a:ea typeface="Calibri" panose="020F0502020204030204" pitchFamily="34" charset="0"/>
              <a:sym typeface="Fira Sans Extra Condensed Medium"/>
            </a:endParaRPr>
          </a:p>
        </p:txBody>
      </p:sp>
      <p:grpSp>
        <p:nvGrpSpPr>
          <p:cNvPr id="27" name="Google Shape;1234;p26">
            <a:extLst>
              <a:ext uri="{FF2B5EF4-FFF2-40B4-BE49-F238E27FC236}">
                <a16:creationId xmlns:a16="http://schemas.microsoft.com/office/drawing/2014/main" id="{B02A585E-AD7E-AC62-5F4B-BEE86F96657D}"/>
              </a:ext>
            </a:extLst>
          </p:cNvPr>
          <p:cNvGrpSpPr/>
          <p:nvPr/>
        </p:nvGrpSpPr>
        <p:grpSpPr>
          <a:xfrm>
            <a:off x="437909" y="2196854"/>
            <a:ext cx="2056059" cy="1010028"/>
            <a:chOff x="5574448" y="2898335"/>
            <a:chExt cx="4914539" cy="1010028"/>
          </a:xfrm>
        </p:grpSpPr>
        <p:sp>
          <p:nvSpPr>
            <p:cNvPr id="29" name="Google Shape;1235;p26">
              <a:extLst>
                <a:ext uri="{FF2B5EF4-FFF2-40B4-BE49-F238E27FC236}">
                  <a16:creationId xmlns:a16="http://schemas.microsoft.com/office/drawing/2014/main" id="{B5A2EDDF-E69E-95E3-675F-9E657E1829FE}"/>
                </a:ext>
              </a:extLst>
            </p:cNvPr>
            <p:cNvSpPr txBox="1"/>
            <p:nvPr/>
          </p:nvSpPr>
          <p:spPr>
            <a:xfrm>
              <a:off x="5605837" y="3542663"/>
              <a:ext cx="488315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NZ" sz="1000" dirty="0">
                  <a:latin typeface="Calibri" panose="020F0502020204030204" pitchFamily="34" charset="0"/>
                  <a:ea typeface="Calibri" panose="020F0502020204030204" pitchFamily="34" charset="0"/>
                </a:rPr>
                <a:t>W</a:t>
              </a:r>
              <a:r>
                <a:rPr lang="en-NZ" sz="10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ith/without AR, CRS+/-NP</a:t>
              </a:r>
            </a:p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NZ" sz="10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NP, or AD</a:t>
              </a:r>
            </a:p>
          </p:txBody>
        </p:sp>
        <p:sp>
          <p:nvSpPr>
            <p:cNvPr id="30" name="Google Shape;1236;p26">
              <a:extLst>
                <a:ext uri="{FF2B5EF4-FFF2-40B4-BE49-F238E27FC236}">
                  <a16:creationId xmlns:a16="http://schemas.microsoft.com/office/drawing/2014/main" id="{839B5A35-2A10-60EB-F12D-99B9E492857B}"/>
                </a:ext>
              </a:extLst>
            </p:cNvPr>
            <p:cNvSpPr txBox="1"/>
            <p:nvPr/>
          </p:nvSpPr>
          <p:spPr>
            <a:xfrm>
              <a:off x="5574448" y="2898335"/>
              <a:ext cx="3210899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>
                  <a:solidFill>
                    <a:schemeClr val="accent3"/>
                  </a:solidFill>
                  <a:latin typeface="+mj-lt"/>
                  <a:ea typeface="Calibri" panose="020F0502020204030204" pitchFamily="34" charset="0"/>
                  <a:sym typeface="Fira Sans Extra Condensed Medium"/>
                </a:rPr>
                <a:t>Who</a:t>
              </a:r>
              <a:endParaRPr b="1" dirty="0">
                <a:solidFill>
                  <a:schemeClr val="accent3"/>
                </a:solidFill>
                <a:latin typeface="+mj-lt"/>
                <a:ea typeface="Calibri" panose="020F0502020204030204" pitchFamily="34" charset="0"/>
                <a:sym typeface="Fira Sans Extra Condensed Medium"/>
              </a:endParaRPr>
            </a:p>
          </p:txBody>
        </p:sp>
      </p:grpSp>
      <p:grpSp>
        <p:nvGrpSpPr>
          <p:cNvPr id="33" name="Google Shape;1240;p26">
            <a:extLst>
              <a:ext uri="{FF2B5EF4-FFF2-40B4-BE49-F238E27FC236}">
                <a16:creationId xmlns:a16="http://schemas.microsoft.com/office/drawing/2014/main" id="{4D2EA74B-3057-C06A-48DD-7BF6F0267535}"/>
              </a:ext>
            </a:extLst>
          </p:cNvPr>
          <p:cNvGrpSpPr/>
          <p:nvPr/>
        </p:nvGrpSpPr>
        <p:grpSpPr>
          <a:xfrm>
            <a:off x="9120" y="3893400"/>
            <a:ext cx="2000826" cy="702922"/>
            <a:chOff x="1761436" y="3271757"/>
            <a:chExt cx="8139521" cy="702922"/>
          </a:xfrm>
        </p:grpSpPr>
        <p:sp>
          <p:nvSpPr>
            <p:cNvPr id="35" name="Google Shape;1241;p26">
              <a:extLst>
                <a:ext uri="{FF2B5EF4-FFF2-40B4-BE49-F238E27FC236}">
                  <a16:creationId xmlns:a16="http://schemas.microsoft.com/office/drawing/2014/main" id="{B5377665-47E7-1FAD-7145-D3ADDE242D22}"/>
                </a:ext>
              </a:extLst>
            </p:cNvPr>
            <p:cNvSpPr txBox="1"/>
            <p:nvPr/>
          </p:nvSpPr>
          <p:spPr>
            <a:xfrm>
              <a:off x="1761436" y="3608979"/>
              <a:ext cx="8139521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NZ" sz="1000" dirty="0">
                  <a:latin typeface="Calibri" panose="020F0502020204030204" pitchFamily="34" charset="0"/>
                  <a:ea typeface="Calibri" panose="020F0502020204030204" pitchFamily="34" charset="0"/>
                </a:rPr>
                <a:t>Pre and post biologic change in:</a:t>
              </a: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NZ" sz="1000" dirty="0">
                  <a:latin typeface="Calibri" panose="020F0502020204030204" pitchFamily="34" charset="0"/>
                  <a:ea typeface="Calibri" panose="020F0502020204030204" pitchFamily="34" charset="0"/>
                </a:rPr>
                <a:t>Annual </a:t>
              </a:r>
              <a:r>
                <a:rPr lang="en-NZ" sz="1000" b="1" dirty="0">
                  <a:solidFill>
                    <a:srgbClr val="FF66CC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exacerbation rate</a:t>
              </a:r>
              <a:r>
                <a:rPr lang="en-NZ" sz="1000" dirty="0">
                  <a:latin typeface="Calibri" panose="020F0502020204030204" pitchFamily="34" charset="0"/>
                  <a:ea typeface="Calibri" panose="020F0502020204030204" pitchFamily="34" charset="0"/>
                </a:rPr>
                <a:t>,</a:t>
              </a: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NZ" sz="1000" dirty="0">
                  <a:latin typeface="Calibri" panose="020F0502020204030204" pitchFamily="34" charset="0"/>
                  <a:ea typeface="Calibri" panose="020F0502020204030204" pitchFamily="34" charset="0"/>
                </a:rPr>
                <a:t>% predicted </a:t>
              </a:r>
              <a:r>
                <a:rPr lang="en-NZ" sz="1000" b="1" dirty="0">
                  <a:solidFill>
                    <a:srgbClr val="FF66CC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FEV1</a:t>
              </a:r>
            </a:p>
          </p:txBody>
        </p:sp>
        <p:sp>
          <p:nvSpPr>
            <p:cNvPr id="36" name="Google Shape;1242;p26">
              <a:extLst>
                <a:ext uri="{FF2B5EF4-FFF2-40B4-BE49-F238E27FC236}">
                  <a16:creationId xmlns:a16="http://schemas.microsoft.com/office/drawing/2014/main" id="{BF892B74-7548-DD81-A3FC-C5E036D646FC}"/>
                </a:ext>
              </a:extLst>
            </p:cNvPr>
            <p:cNvSpPr txBox="1"/>
            <p:nvPr/>
          </p:nvSpPr>
          <p:spPr>
            <a:xfrm>
              <a:off x="6615055" y="3271757"/>
              <a:ext cx="3210899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>
                  <a:solidFill>
                    <a:srgbClr val="FF66CC"/>
                  </a:solidFill>
                  <a:latin typeface="+mj-lt"/>
                  <a:ea typeface="Calibri" panose="020F0502020204030204" pitchFamily="34" charset="0"/>
                  <a:sym typeface="Fira Sans Extra Condensed Medium"/>
                </a:rPr>
                <a:t>What</a:t>
              </a:r>
              <a:endParaRPr b="1" dirty="0">
                <a:solidFill>
                  <a:srgbClr val="FF66CC"/>
                </a:solidFill>
                <a:latin typeface="+mj-lt"/>
                <a:ea typeface="Calibri" panose="020F0502020204030204" pitchFamily="34" charset="0"/>
                <a:sym typeface="Fira Sans Extra Condensed Medium"/>
              </a:endParaRPr>
            </a:p>
          </p:txBody>
        </p:sp>
      </p:grpSp>
      <p:grpSp>
        <p:nvGrpSpPr>
          <p:cNvPr id="37" name="Group 12">
            <a:extLst>
              <a:ext uri="{FF2B5EF4-FFF2-40B4-BE49-F238E27FC236}">
                <a16:creationId xmlns:a16="http://schemas.microsoft.com/office/drawing/2014/main" id="{F6976D56-799D-5252-FECA-1DF18D15EB8A}"/>
              </a:ext>
            </a:extLst>
          </p:cNvPr>
          <p:cNvGrpSpPr/>
          <p:nvPr/>
        </p:nvGrpSpPr>
        <p:grpSpPr>
          <a:xfrm rot="19117305">
            <a:off x="3580356" y="1527121"/>
            <a:ext cx="933407" cy="702658"/>
            <a:chOff x="5562534" y="2376221"/>
            <a:chExt cx="1244543" cy="936877"/>
          </a:xfrm>
        </p:grpSpPr>
        <p:cxnSp>
          <p:nvCxnSpPr>
            <p:cNvPr id="38" name="Straight Connector 40">
              <a:extLst>
                <a:ext uri="{FF2B5EF4-FFF2-40B4-BE49-F238E27FC236}">
                  <a16:creationId xmlns:a16="http://schemas.microsoft.com/office/drawing/2014/main" id="{B9E440A0-E363-24C0-D7D5-DD1E8020AB78}"/>
                </a:ext>
              </a:extLst>
            </p:cNvPr>
            <p:cNvCxnSpPr/>
            <p:nvPr/>
          </p:nvCxnSpPr>
          <p:spPr>
            <a:xfrm flipV="1">
              <a:off x="5562534" y="3026229"/>
              <a:ext cx="337523" cy="125626"/>
            </a:xfrm>
            <a:prstGeom prst="line">
              <a:avLst/>
            </a:prstGeom>
            <a:ln w="12700">
              <a:solidFill>
                <a:srgbClr val="7030A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68">
              <a:extLst>
                <a:ext uri="{FF2B5EF4-FFF2-40B4-BE49-F238E27FC236}">
                  <a16:creationId xmlns:a16="http://schemas.microsoft.com/office/drawing/2014/main" id="{DD925354-F6D2-9C0A-C525-7A0EAB6FB1AD}"/>
                </a:ext>
              </a:extLst>
            </p:cNvPr>
            <p:cNvSpPr/>
            <p:nvPr/>
          </p:nvSpPr>
          <p:spPr>
            <a:xfrm rot="3872604" flipH="1">
              <a:off x="5985675" y="2491696"/>
              <a:ext cx="705926" cy="705927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40" name="Arc 69">
              <a:extLst>
                <a:ext uri="{FF2B5EF4-FFF2-40B4-BE49-F238E27FC236}">
                  <a16:creationId xmlns:a16="http://schemas.microsoft.com/office/drawing/2014/main" id="{8AF03DF6-A508-9F79-4504-EB8A9F99687D}"/>
                </a:ext>
              </a:extLst>
            </p:cNvPr>
            <p:cNvSpPr/>
            <p:nvPr/>
          </p:nvSpPr>
          <p:spPr>
            <a:xfrm rot="12095485">
              <a:off x="5870200" y="2376221"/>
              <a:ext cx="936877" cy="936877"/>
            </a:xfrm>
            <a:prstGeom prst="arc">
              <a:avLst>
                <a:gd name="adj1" fmla="val 15767060"/>
                <a:gd name="adj2" fmla="val 231555"/>
              </a:avLst>
            </a:prstGeom>
            <a:ln w="12700">
              <a:solidFill>
                <a:srgbClr val="7030A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050" dirty="0"/>
            </a:p>
          </p:txBody>
        </p:sp>
      </p:grpSp>
      <p:grpSp>
        <p:nvGrpSpPr>
          <p:cNvPr id="41" name="Group 9">
            <a:extLst>
              <a:ext uri="{FF2B5EF4-FFF2-40B4-BE49-F238E27FC236}">
                <a16:creationId xmlns:a16="http://schemas.microsoft.com/office/drawing/2014/main" id="{731B303C-990A-5FC7-B940-0B2B9B2F9A99}"/>
              </a:ext>
            </a:extLst>
          </p:cNvPr>
          <p:cNvGrpSpPr/>
          <p:nvPr/>
        </p:nvGrpSpPr>
        <p:grpSpPr>
          <a:xfrm rot="642794">
            <a:off x="3666344" y="3784241"/>
            <a:ext cx="1086241" cy="735426"/>
            <a:chOff x="5380715" y="4244289"/>
            <a:chExt cx="1448321" cy="980568"/>
          </a:xfrm>
        </p:grpSpPr>
        <p:cxnSp>
          <p:nvCxnSpPr>
            <p:cNvPr id="42" name="Straight Connector 38">
              <a:extLst>
                <a:ext uri="{FF2B5EF4-FFF2-40B4-BE49-F238E27FC236}">
                  <a16:creationId xmlns:a16="http://schemas.microsoft.com/office/drawing/2014/main" id="{F65EB77E-F7FD-4C70-9A40-A567FB9B7A11}"/>
                </a:ext>
              </a:extLst>
            </p:cNvPr>
            <p:cNvCxnSpPr/>
            <p:nvPr/>
          </p:nvCxnSpPr>
          <p:spPr>
            <a:xfrm>
              <a:off x="5380715" y="4244289"/>
              <a:ext cx="567793" cy="289213"/>
            </a:xfrm>
            <a:prstGeom prst="line">
              <a:avLst/>
            </a:prstGeom>
            <a:ln w="12700">
              <a:solidFill>
                <a:srgbClr val="00B05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71">
              <a:extLst>
                <a:ext uri="{FF2B5EF4-FFF2-40B4-BE49-F238E27FC236}">
                  <a16:creationId xmlns:a16="http://schemas.microsoft.com/office/drawing/2014/main" id="{D450F95E-8142-7E67-E52D-B003E9FD8E42}"/>
                </a:ext>
              </a:extLst>
            </p:cNvPr>
            <p:cNvSpPr/>
            <p:nvPr/>
          </p:nvSpPr>
          <p:spPr>
            <a:xfrm rot="7112332" flipH="1">
              <a:off x="6007635" y="4403455"/>
              <a:ext cx="705926" cy="705927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44" name="Arc 72">
              <a:extLst>
                <a:ext uri="{FF2B5EF4-FFF2-40B4-BE49-F238E27FC236}">
                  <a16:creationId xmlns:a16="http://schemas.microsoft.com/office/drawing/2014/main" id="{D9B9DEA0-0BF0-F33A-E592-3CAD154A5573}"/>
                </a:ext>
              </a:extLst>
            </p:cNvPr>
            <p:cNvSpPr/>
            <p:nvPr/>
          </p:nvSpPr>
          <p:spPr>
            <a:xfrm rot="15335213">
              <a:off x="5892159" y="4287980"/>
              <a:ext cx="936877" cy="936877"/>
            </a:xfrm>
            <a:prstGeom prst="arc">
              <a:avLst>
                <a:gd name="adj1" fmla="val 15767060"/>
                <a:gd name="adj2" fmla="val 231555"/>
              </a:avLst>
            </a:prstGeom>
            <a:ln w="12700">
              <a:solidFill>
                <a:srgbClr val="00B05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050" dirty="0"/>
            </a:p>
          </p:txBody>
        </p:sp>
      </p:grpSp>
      <p:grpSp>
        <p:nvGrpSpPr>
          <p:cNvPr id="45" name="Group 6">
            <a:extLst>
              <a:ext uri="{FF2B5EF4-FFF2-40B4-BE49-F238E27FC236}">
                <a16:creationId xmlns:a16="http://schemas.microsoft.com/office/drawing/2014/main" id="{782E2AAC-F7EC-A7D2-D366-C3C7CD03E8A4}"/>
              </a:ext>
            </a:extLst>
          </p:cNvPr>
          <p:cNvGrpSpPr/>
          <p:nvPr/>
        </p:nvGrpSpPr>
        <p:grpSpPr>
          <a:xfrm rot="20304447">
            <a:off x="1972534" y="3815161"/>
            <a:ext cx="919376" cy="750851"/>
            <a:chOff x="2276764" y="4250908"/>
            <a:chExt cx="1225835" cy="1001134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5D953C8-F3F4-32E3-A07B-9E84245B8C1E}"/>
                </a:ext>
              </a:extLst>
            </p:cNvPr>
            <p:cNvCxnSpPr>
              <a:cxnSpLocks/>
            </p:cNvCxnSpPr>
            <p:nvPr/>
          </p:nvCxnSpPr>
          <p:spPr>
            <a:xfrm rot="1295553" flipV="1">
              <a:off x="3216010" y="4250908"/>
              <a:ext cx="286589" cy="376137"/>
            </a:xfrm>
            <a:prstGeom prst="line">
              <a:avLst/>
            </a:prstGeom>
            <a:ln w="12700">
              <a:solidFill>
                <a:srgbClr val="FF66CC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82">
              <a:extLst>
                <a:ext uri="{FF2B5EF4-FFF2-40B4-BE49-F238E27FC236}">
                  <a16:creationId xmlns:a16="http://schemas.microsoft.com/office/drawing/2014/main" id="{4BE94D6C-2D5C-E2D8-DE94-034CD447EFB7}"/>
                </a:ext>
              </a:extLst>
            </p:cNvPr>
            <p:cNvSpPr/>
            <p:nvPr/>
          </p:nvSpPr>
          <p:spPr>
            <a:xfrm rot="14487668">
              <a:off x="2392239" y="4430640"/>
              <a:ext cx="705926" cy="705927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 dirty="0"/>
            </a:p>
          </p:txBody>
        </p:sp>
        <p:sp>
          <p:nvSpPr>
            <p:cNvPr id="48" name="Arc 83">
              <a:extLst>
                <a:ext uri="{FF2B5EF4-FFF2-40B4-BE49-F238E27FC236}">
                  <a16:creationId xmlns:a16="http://schemas.microsoft.com/office/drawing/2014/main" id="{BF87B313-DEDC-3E6A-FADD-64029D25D52A}"/>
                </a:ext>
              </a:extLst>
            </p:cNvPr>
            <p:cNvSpPr/>
            <p:nvPr/>
          </p:nvSpPr>
          <p:spPr>
            <a:xfrm rot="6264787" flipH="1">
              <a:off x="2276764" y="4315165"/>
              <a:ext cx="936877" cy="936877"/>
            </a:xfrm>
            <a:prstGeom prst="arc">
              <a:avLst>
                <a:gd name="adj1" fmla="val 15767060"/>
                <a:gd name="adj2" fmla="val 231555"/>
              </a:avLst>
            </a:prstGeom>
            <a:ln w="12700">
              <a:solidFill>
                <a:srgbClr val="FF66CC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050" dirty="0"/>
            </a:p>
          </p:txBody>
        </p:sp>
      </p:grpSp>
      <p:grpSp>
        <p:nvGrpSpPr>
          <p:cNvPr id="49" name="Group 11">
            <a:extLst>
              <a:ext uri="{FF2B5EF4-FFF2-40B4-BE49-F238E27FC236}">
                <a16:creationId xmlns:a16="http://schemas.microsoft.com/office/drawing/2014/main" id="{AD321804-4580-3F96-EBFA-CBD4C1B90827}"/>
              </a:ext>
            </a:extLst>
          </p:cNvPr>
          <p:cNvGrpSpPr/>
          <p:nvPr/>
        </p:nvGrpSpPr>
        <p:grpSpPr>
          <a:xfrm rot="20662390">
            <a:off x="2532074" y="1280891"/>
            <a:ext cx="702658" cy="1096023"/>
            <a:chOff x="4095069" y="1481254"/>
            <a:chExt cx="936877" cy="1461364"/>
          </a:xfrm>
        </p:grpSpPr>
        <p:cxnSp>
          <p:nvCxnSpPr>
            <p:cNvPr id="50" name="Straight Connector 55">
              <a:extLst>
                <a:ext uri="{FF2B5EF4-FFF2-40B4-BE49-F238E27FC236}">
                  <a16:creationId xmlns:a16="http://schemas.microsoft.com/office/drawing/2014/main" id="{36606FE1-5D24-B37D-59C1-75B83AE7ED18}"/>
                </a:ext>
              </a:extLst>
            </p:cNvPr>
            <p:cNvCxnSpPr>
              <a:cxnSpLocks/>
            </p:cNvCxnSpPr>
            <p:nvPr/>
          </p:nvCxnSpPr>
          <p:spPr>
            <a:xfrm rot="937610" flipH="1" flipV="1">
              <a:off x="4491985" y="2432554"/>
              <a:ext cx="152957" cy="510064"/>
            </a:xfrm>
            <a:prstGeom prst="line">
              <a:avLst/>
            </a:prstGeom>
            <a:ln w="12700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6">
              <a:extLst>
                <a:ext uri="{FF2B5EF4-FFF2-40B4-BE49-F238E27FC236}">
                  <a16:creationId xmlns:a16="http://schemas.microsoft.com/office/drawing/2014/main" id="{35A344E9-54F3-7268-370B-C3B8DE582C60}"/>
                </a:ext>
              </a:extLst>
            </p:cNvPr>
            <p:cNvSpPr/>
            <p:nvPr/>
          </p:nvSpPr>
          <p:spPr>
            <a:xfrm flipH="1">
              <a:off x="4219036" y="1596728"/>
              <a:ext cx="705926" cy="70592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 dirty="0"/>
            </a:p>
          </p:txBody>
        </p:sp>
        <p:sp>
          <p:nvSpPr>
            <p:cNvPr id="52" name="Arc 66">
              <a:extLst>
                <a:ext uri="{FF2B5EF4-FFF2-40B4-BE49-F238E27FC236}">
                  <a16:creationId xmlns:a16="http://schemas.microsoft.com/office/drawing/2014/main" id="{7BF2B8C5-38BF-5F49-9DCE-65765933F11A}"/>
                </a:ext>
              </a:extLst>
            </p:cNvPr>
            <p:cNvSpPr/>
            <p:nvPr/>
          </p:nvSpPr>
          <p:spPr>
            <a:xfrm rot="8222881">
              <a:off x="4095069" y="1481254"/>
              <a:ext cx="936877" cy="936877"/>
            </a:xfrm>
            <a:prstGeom prst="arc">
              <a:avLst>
                <a:gd name="adj1" fmla="val 15767060"/>
                <a:gd name="adj2" fmla="val 231555"/>
              </a:avLst>
            </a:prstGeom>
            <a:ln w="12700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050" dirty="0"/>
            </a:p>
          </p:txBody>
        </p:sp>
      </p:grpSp>
      <p:grpSp>
        <p:nvGrpSpPr>
          <p:cNvPr id="56" name="그룹 112">
            <a:extLst>
              <a:ext uri="{FF2B5EF4-FFF2-40B4-BE49-F238E27FC236}">
                <a16:creationId xmlns:a16="http://schemas.microsoft.com/office/drawing/2014/main" id="{8CF539F1-6610-0571-5E3D-1A638F8A4F5E}"/>
              </a:ext>
            </a:extLst>
          </p:cNvPr>
          <p:cNvGrpSpPr/>
          <p:nvPr/>
        </p:nvGrpSpPr>
        <p:grpSpPr>
          <a:xfrm>
            <a:off x="559594" y="2548366"/>
            <a:ext cx="1211760" cy="258675"/>
            <a:chOff x="1832149" y="1840455"/>
            <a:chExt cx="3892424" cy="827075"/>
          </a:xfrm>
          <a:solidFill>
            <a:schemeClr val="bg1">
              <a:lumMod val="75000"/>
            </a:schemeClr>
          </a:solidFill>
        </p:grpSpPr>
        <p:sp>
          <p:nvSpPr>
            <p:cNvPr id="57" name="Round Same Side Corner Rectangle 8">
              <a:extLst>
                <a:ext uri="{FF2B5EF4-FFF2-40B4-BE49-F238E27FC236}">
                  <a16:creationId xmlns:a16="http://schemas.microsoft.com/office/drawing/2014/main" id="{84E85C64-EAB7-08B0-B0D5-CA7D48943B9E}"/>
                </a:ext>
              </a:extLst>
            </p:cNvPr>
            <p:cNvSpPr/>
            <p:nvPr/>
          </p:nvSpPr>
          <p:spPr>
            <a:xfrm>
              <a:off x="1832149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8" name="Round Same Side Corner Rectangle 8">
              <a:extLst>
                <a:ext uri="{FF2B5EF4-FFF2-40B4-BE49-F238E27FC236}">
                  <a16:creationId xmlns:a16="http://schemas.microsoft.com/office/drawing/2014/main" id="{71FFFDDF-2F90-217D-5D2B-70452EAB6B54}"/>
                </a:ext>
              </a:extLst>
            </p:cNvPr>
            <p:cNvSpPr/>
            <p:nvPr/>
          </p:nvSpPr>
          <p:spPr>
            <a:xfrm>
              <a:off x="2229750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9" name="Round Same Side Corner Rectangle 8">
              <a:extLst>
                <a:ext uri="{FF2B5EF4-FFF2-40B4-BE49-F238E27FC236}">
                  <a16:creationId xmlns:a16="http://schemas.microsoft.com/office/drawing/2014/main" id="{30A4A494-41E8-4FA8-DF17-ED2183A4E866}"/>
                </a:ext>
              </a:extLst>
            </p:cNvPr>
            <p:cNvSpPr/>
            <p:nvPr/>
          </p:nvSpPr>
          <p:spPr>
            <a:xfrm>
              <a:off x="2627350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0" name="Round Same Side Corner Rectangle 8">
              <a:extLst>
                <a:ext uri="{FF2B5EF4-FFF2-40B4-BE49-F238E27FC236}">
                  <a16:creationId xmlns:a16="http://schemas.microsoft.com/office/drawing/2014/main" id="{A7337589-B2C4-D0C2-A43E-098D58FA9EC2}"/>
                </a:ext>
              </a:extLst>
            </p:cNvPr>
            <p:cNvSpPr/>
            <p:nvPr/>
          </p:nvSpPr>
          <p:spPr>
            <a:xfrm>
              <a:off x="3024949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1" name="Round Same Side Corner Rectangle 8">
              <a:extLst>
                <a:ext uri="{FF2B5EF4-FFF2-40B4-BE49-F238E27FC236}">
                  <a16:creationId xmlns:a16="http://schemas.microsoft.com/office/drawing/2014/main" id="{925705D9-3ACB-106E-F96F-A4F4CC938A0D}"/>
                </a:ext>
              </a:extLst>
            </p:cNvPr>
            <p:cNvSpPr/>
            <p:nvPr/>
          </p:nvSpPr>
          <p:spPr>
            <a:xfrm>
              <a:off x="3422549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2" name="Round Same Side Corner Rectangle 8">
              <a:extLst>
                <a:ext uri="{FF2B5EF4-FFF2-40B4-BE49-F238E27FC236}">
                  <a16:creationId xmlns:a16="http://schemas.microsoft.com/office/drawing/2014/main" id="{2D9A54F5-44AC-CB7F-CBAF-E06CDEC0F499}"/>
                </a:ext>
              </a:extLst>
            </p:cNvPr>
            <p:cNvSpPr/>
            <p:nvPr/>
          </p:nvSpPr>
          <p:spPr>
            <a:xfrm>
              <a:off x="3820149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3" name="Round Same Side Corner Rectangle 8">
              <a:extLst>
                <a:ext uri="{FF2B5EF4-FFF2-40B4-BE49-F238E27FC236}">
                  <a16:creationId xmlns:a16="http://schemas.microsoft.com/office/drawing/2014/main" id="{DA1D90DB-72E2-CD22-63E3-FAEE937D9BE6}"/>
                </a:ext>
              </a:extLst>
            </p:cNvPr>
            <p:cNvSpPr/>
            <p:nvPr/>
          </p:nvSpPr>
          <p:spPr>
            <a:xfrm>
              <a:off x="4217750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4" name="Round Same Side Corner Rectangle 8">
              <a:extLst>
                <a:ext uri="{FF2B5EF4-FFF2-40B4-BE49-F238E27FC236}">
                  <a16:creationId xmlns:a16="http://schemas.microsoft.com/office/drawing/2014/main" id="{BE68E7B2-88AD-F144-F34E-72D7B64B4D82}"/>
                </a:ext>
              </a:extLst>
            </p:cNvPr>
            <p:cNvSpPr/>
            <p:nvPr/>
          </p:nvSpPr>
          <p:spPr>
            <a:xfrm>
              <a:off x="4615353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5" name="Round Same Side Corner Rectangle 8">
              <a:extLst>
                <a:ext uri="{FF2B5EF4-FFF2-40B4-BE49-F238E27FC236}">
                  <a16:creationId xmlns:a16="http://schemas.microsoft.com/office/drawing/2014/main" id="{BC34B619-BA64-7F59-7F9C-6D6CD1FB5D09}"/>
                </a:ext>
              </a:extLst>
            </p:cNvPr>
            <p:cNvSpPr/>
            <p:nvPr/>
          </p:nvSpPr>
          <p:spPr>
            <a:xfrm>
              <a:off x="5012950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6" name="Round Same Side Corner Rectangle 8">
              <a:extLst>
                <a:ext uri="{FF2B5EF4-FFF2-40B4-BE49-F238E27FC236}">
                  <a16:creationId xmlns:a16="http://schemas.microsoft.com/office/drawing/2014/main" id="{FFAAB431-1558-0ECA-33C0-886A0685DE5F}"/>
                </a:ext>
              </a:extLst>
            </p:cNvPr>
            <p:cNvSpPr/>
            <p:nvPr/>
          </p:nvSpPr>
          <p:spPr>
            <a:xfrm>
              <a:off x="5410543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67" name="그룹 64">
            <a:extLst>
              <a:ext uri="{FF2B5EF4-FFF2-40B4-BE49-F238E27FC236}">
                <a16:creationId xmlns:a16="http://schemas.microsoft.com/office/drawing/2014/main" id="{A3403E69-F2E6-F21B-7746-FB4C7221198E}"/>
              </a:ext>
            </a:extLst>
          </p:cNvPr>
          <p:cNvGrpSpPr/>
          <p:nvPr/>
        </p:nvGrpSpPr>
        <p:grpSpPr>
          <a:xfrm>
            <a:off x="549692" y="3211544"/>
            <a:ext cx="1221662" cy="271526"/>
            <a:chOff x="1832146" y="1840455"/>
            <a:chExt cx="3892427" cy="827075"/>
          </a:xfrm>
          <a:solidFill>
            <a:schemeClr val="bg1">
              <a:lumMod val="75000"/>
            </a:schemeClr>
          </a:solidFill>
        </p:grpSpPr>
        <p:sp>
          <p:nvSpPr>
            <p:cNvPr id="68" name="Round Same Side Corner Rectangle 8">
              <a:extLst>
                <a:ext uri="{FF2B5EF4-FFF2-40B4-BE49-F238E27FC236}">
                  <a16:creationId xmlns:a16="http://schemas.microsoft.com/office/drawing/2014/main" id="{2859DC2E-E62F-6DCF-9E5C-C3C31AFEC8CE}"/>
                </a:ext>
              </a:extLst>
            </p:cNvPr>
            <p:cNvSpPr/>
            <p:nvPr/>
          </p:nvSpPr>
          <p:spPr>
            <a:xfrm>
              <a:off x="1832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9" name="Round Same Side Corner Rectangle 8">
              <a:extLst>
                <a:ext uri="{FF2B5EF4-FFF2-40B4-BE49-F238E27FC236}">
                  <a16:creationId xmlns:a16="http://schemas.microsoft.com/office/drawing/2014/main" id="{1498B7B2-376B-E062-7949-E0FE6CB172B2}"/>
                </a:ext>
              </a:extLst>
            </p:cNvPr>
            <p:cNvSpPr/>
            <p:nvPr/>
          </p:nvSpPr>
          <p:spPr>
            <a:xfrm>
              <a:off x="2229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0" name="Round Same Side Corner Rectangle 8">
              <a:extLst>
                <a:ext uri="{FF2B5EF4-FFF2-40B4-BE49-F238E27FC236}">
                  <a16:creationId xmlns:a16="http://schemas.microsoft.com/office/drawing/2014/main" id="{837A9E8A-C5B5-9377-F2F3-6BD26DEE7857}"/>
                </a:ext>
              </a:extLst>
            </p:cNvPr>
            <p:cNvSpPr/>
            <p:nvPr/>
          </p:nvSpPr>
          <p:spPr>
            <a:xfrm>
              <a:off x="2627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1" name="Round Same Side Corner Rectangle 8">
              <a:extLst>
                <a:ext uri="{FF2B5EF4-FFF2-40B4-BE49-F238E27FC236}">
                  <a16:creationId xmlns:a16="http://schemas.microsoft.com/office/drawing/2014/main" id="{7E047CAD-1725-A9CE-FD8E-8BF0C475F4B5}"/>
                </a:ext>
              </a:extLst>
            </p:cNvPr>
            <p:cNvSpPr/>
            <p:nvPr/>
          </p:nvSpPr>
          <p:spPr>
            <a:xfrm>
              <a:off x="3024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2" name="Round Same Side Corner Rectangle 8">
              <a:extLst>
                <a:ext uri="{FF2B5EF4-FFF2-40B4-BE49-F238E27FC236}">
                  <a16:creationId xmlns:a16="http://schemas.microsoft.com/office/drawing/2014/main" id="{275BB8AD-F932-C7ED-849D-F3AED5263C32}"/>
                </a:ext>
              </a:extLst>
            </p:cNvPr>
            <p:cNvSpPr/>
            <p:nvPr/>
          </p:nvSpPr>
          <p:spPr>
            <a:xfrm>
              <a:off x="34225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3" name="Round Same Side Corner Rectangle 8">
              <a:extLst>
                <a:ext uri="{FF2B5EF4-FFF2-40B4-BE49-F238E27FC236}">
                  <a16:creationId xmlns:a16="http://schemas.microsoft.com/office/drawing/2014/main" id="{14CBAC05-4AC5-211B-4D79-E1DB76D7AA51}"/>
                </a:ext>
              </a:extLst>
            </p:cNvPr>
            <p:cNvSpPr/>
            <p:nvPr/>
          </p:nvSpPr>
          <p:spPr>
            <a:xfrm>
              <a:off x="3820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4" name="Round Same Side Corner Rectangle 8">
              <a:extLst>
                <a:ext uri="{FF2B5EF4-FFF2-40B4-BE49-F238E27FC236}">
                  <a16:creationId xmlns:a16="http://schemas.microsoft.com/office/drawing/2014/main" id="{A1004B0A-596F-0D7F-CC9E-BCD524BC752A}"/>
                </a:ext>
              </a:extLst>
            </p:cNvPr>
            <p:cNvSpPr/>
            <p:nvPr/>
          </p:nvSpPr>
          <p:spPr>
            <a:xfrm>
              <a:off x="4217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5" name="Round Same Side Corner Rectangle 8">
              <a:extLst>
                <a:ext uri="{FF2B5EF4-FFF2-40B4-BE49-F238E27FC236}">
                  <a16:creationId xmlns:a16="http://schemas.microsoft.com/office/drawing/2014/main" id="{9FB736A0-C185-0809-7502-EC35D75E8338}"/>
                </a:ext>
              </a:extLst>
            </p:cNvPr>
            <p:cNvSpPr/>
            <p:nvPr/>
          </p:nvSpPr>
          <p:spPr>
            <a:xfrm>
              <a:off x="4615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6" name="Round Same Side Corner Rectangle 8">
              <a:extLst>
                <a:ext uri="{FF2B5EF4-FFF2-40B4-BE49-F238E27FC236}">
                  <a16:creationId xmlns:a16="http://schemas.microsoft.com/office/drawing/2014/main" id="{D747983C-72EE-9FBF-B7FF-85315661B903}"/>
                </a:ext>
              </a:extLst>
            </p:cNvPr>
            <p:cNvSpPr/>
            <p:nvPr/>
          </p:nvSpPr>
          <p:spPr>
            <a:xfrm>
              <a:off x="5012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7" name="Round Same Side Corner Rectangle 8">
              <a:extLst>
                <a:ext uri="{FF2B5EF4-FFF2-40B4-BE49-F238E27FC236}">
                  <a16:creationId xmlns:a16="http://schemas.microsoft.com/office/drawing/2014/main" id="{740C3F70-01B0-C5EA-8F96-A78F31E745DF}"/>
                </a:ext>
              </a:extLst>
            </p:cNvPr>
            <p:cNvSpPr/>
            <p:nvPr/>
          </p:nvSpPr>
          <p:spPr>
            <a:xfrm>
              <a:off x="5410543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78" name="Google Shape;1235;p26">
            <a:extLst>
              <a:ext uri="{FF2B5EF4-FFF2-40B4-BE49-F238E27FC236}">
                <a16:creationId xmlns:a16="http://schemas.microsoft.com/office/drawing/2014/main" id="{E0ED14FF-D84F-0ED2-4BE7-A0707A859378}"/>
              </a:ext>
            </a:extLst>
          </p:cNvPr>
          <p:cNvSpPr txBox="1"/>
          <p:nvPr/>
        </p:nvSpPr>
        <p:spPr>
          <a:xfrm>
            <a:off x="467356" y="3481703"/>
            <a:ext cx="1691657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000" dirty="0">
                <a:latin typeface="Calibri" panose="020F0502020204030204" pitchFamily="34" charset="0"/>
                <a:ea typeface="Calibri" panose="020F0502020204030204" pitchFamily="34" charset="0"/>
              </a:rPr>
              <a:t>Initiated on anti–IL-5/5R,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000" dirty="0">
                <a:latin typeface="Calibri" panose="020F0502020204030204" pitchFamily="34" charset="0"/>
                <a:ea typeface="Calibri" panose="020F0502020204030204" pitchFamily="34" charset="0"/>
              </a:rPr>
              <a:t>anti-</a:t>
            </a:r>
            <a:r>
              <a:rPr lang="en-NZ" sz="1000" dirty="0" err="1">
                <a:latin typeface="Calibri" panose="020F0502020204030204" pitchFamily="34" charset="0"/>
                <a:ea typeface="Calibri" panose="020F0502020204030204" pitchFamily="34" charset="0"/>
              </a:rPr>
              <a:t>IgE,or</a:t>
            </a:r>
            <a:r>
              <a:rPr lang="en-NZ" sz="1000" dirty="0">
                <a:latin typeface="Calibri" panose="020F0502020204030204" pitchFamily="34" charset="0"/>
                <a:ea typeface="Calibri" panose="020F0502020204030204" pitchFamily="34" charset="0"/>
              </a:rPr>
              <a:t> anti–IL-4/13</a:t>
            </a:r>
            <a:endParaRPr sz="1000" dirty="0">
              <a:latin typeface="Calibri" panose="020F0502020204030204" pitchFamily="34" charset="0"/>
              <a:ea typeface="Calibri" panose="020F0502020204030204" pitchFamily="34" charset="0"/>
              <a:sym typeface="Roboto"/>
            </a:endParaRPr>
          </a:p>
        </p:txBody>
      </p:sp>
      <p:sp>
        <p:nvSpPr>
          <p:cNvPr id="79" name="Google Shape;1217;p26">
            <a:extLst>
              <a:ext uri="{FF2B5EF4-FFF2-40B4-BE49-F238E27FC236}">
                <a16:creationId xmlns:a16="http://schemas.microsoft.com/office/drawing/2014/main" id="{4EE6C049-741E-D513-B4CB-C0C3C83834FE}"/>
              </a:ext>
            </a:extLst>
          </p:cNvPr>
          <p:cNvSpPr txBox="1"/>
          <p:nvPr/>
        </p:nvSpPr>
        <p:spPr>
          <a:xfrm>
            <a:off x="13683" y="1439103"/>
            <a:ext cx="2536834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ISAR Global Study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21 countries + 1765 severe </a:t>
            </a: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asthma patients </a:t>
            </a:r>
            <a:endParaRPr lang="en-US" sz="1050" dirty="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0" name="Titre 3">
            <a:extLst>
              <a:ext uri="{FF2B5EF4-FFF2-40B4-BE49-F238E27FC236}">
                <a16:creationId xmlns:a16="http://schemas.microsoft.com/office/drawing/2014/main" id="{EEC0D3DC-3897-4B8C-FE46-29CEBD23C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06" y="152005"/>
            <a:ext cx="10316486" cy="428406"/>
          </a:xfrm>
        </p:spPr>
        <p:txBody>
          <a:bodyPr/>
          <a:lstStyle/>
          <a:p>
            <a:br>
              <a:rPr lang="en-GB" sz="2175" dirty="0">
                <a:solidFill>
                  <a:srgbClr val="FF9900"/>
                </a:solidFill>
              </a:rPr>
            </a:br>
            <a:r>
              <a:rPr lang="en-GB" sz="1600" dirty="0">
                <a:solidFill>
                  <a:srgbClr val="FF9900"/>
                </a:solidFill>
              </a:rPr>
              <a:t>PRISM II Summary </a:t>
            </a:r>
            <a:br>
              <a:rPr lang="en-GB" sz="1600" dirty="0">
                <a:solidFill>
                  <a:srgbClr val="FF9900"/>
                </a:solidFill>
              </a:rPr>
            </a:br>
            <a:r>
              <a:rPr lang="en-US" sz="1600" dirty="0">
                <a:latin typeface="+mj-lt"/>
                <a:ea typeface="Calibri" panose="020F0502020204030204" pitchFamily="34" charset="0"/>
              </a:rPr>
              <a:t>The power of biologics to improve severe asthma outcomes in patients with T2 comorbidities</a:t>
            </a:r>
            <a:endParaRPr lang="en-GB" sz="1600" dirty="0">
              <a:latin typeface="+mj-lt"/>
              <a:ea typeface="Calibri" panose="020F050202020403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67AA880-4788-CDE4-46D8-5430694FE1E2}"/>
              </a:ext>
            </a:extLst>
          </p:cNvPr>
          <p:cNvSpPr txBox="1"/>
          <p:nvPr/>
        </p:nvSpPr>
        <p:spPr>
          <a:xfrm>
            <a:off x="402023" y="762362"/>
            <a:ext cx="95574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</a:rPr>
              <a:t>Association between T2-related co-morbidities and effectiveness of biologics in severe asthma</a:t>
            </a:r>
          </a:p>
        </p:txBody>
      </p:sp>
      <p:pic>
        <p:nvPicPr>
          <p:cNvPr id="83" name="Picture 8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72FF871C-06A1-1B7A-1FC7-84D69226F8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90" t="9256" r="64602" b="60919"/>
          <a:stretch/>
        </p:blipFill>
        <p:spPr bwMode="auto">
          <a:xfrm>
            <a:off x="2471627" y="1279735"/>
            <a:ext cx="683552" cy="655307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4" name="Oval 83">
            <a:extLst>
              <a:ext uri="{FF2B5EF4-FFF2-40B4-BE49-F238E27FC236}">
                <a16:creationId xmlns:a16="http://schemas.microsoft.com/office/drawing/2014/main" id="{8B7BF977-4097-5A78-69E3-0E3BD97281EF}"/>
              </a:ext>
            </a:extLst>
          </p:cNvPr>
          <p:cNvSpPr/>
          <p:nvPr/>
        </p:nvSpPr>
        <p:spPr>
          <a:xfrm>
            <a:off x="178386" y="2535902"/>
            <a:ext cx="346214" cy="33279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F5DE2C2-9FE8-6E28-75EC-DCBB57843A9E}"/>
              </a:ext>
            </a:extLst>
          </p:cNvPr>
          <p:cNvSpPr/>
          <p:nvPr/>
        </p:nvSpPr>
        <p:spPr>
          <a:xfrm>
            <a:off x="195982" y="3214595"/>
            <a:ext cx="340648" cy="3249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6" name="Graphic 85" descr="Needle with solid fill">
            <a:extLst>
              <a:ext uri="{FF2B5EF4-FFF2-40B4-BE49-F238E27FC236}">
                <a16:creationId xmlns:a16="http://schemas.microsoft.com/office/drawing/2014/main" id="{AAA7DF88-8514-D931-E014-D4AB935DE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0097" y="3233002"/>
            <a:ext cx="280659" cy="280659"/>
          </a:xfrm>
          <a:prstGeom prst="rect">
            <a:avLst/>
          </a:prstGeom>
        </p:spPr>
      </p:pic>
      <p:pic>
        <p:nvPicPr>
          <p:cNvPr id="87" name="Graphic 86" descr="Nose outline">
            <a:extLst>
              <a:ext uri="{FF2B5EF4-FFF2-40B4-BE49-F238E27FC236}">
                <a16:creationId xmlns:a16="http://schemas.microsoft.com/office/drawing/2014/main" id="{D9560AE9-3F00-AF89-7EDB-8FBD99A934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5409" y="2541118"/>
            <a:ext cx="341794" cy="341794"/>
          </a:xfrm>
          <a:prstGeom prst="rect">
            <a:avLst/>
          </a:prstGeom>
        </p:spPr>
      </p:pic>
      <p:pic>
        <p:nvPicPr>
          <p:cNvPr id="89" name="Picture 88" descr="Respiratory system lungs icon in circle flat Vector Image">
            <a:extLst>
              <a:ext uri="{FF2B5EF4-FFF2-40B4-BE49-F238E27FC236}">
                <a16:creationId xmlns:a16="http://schemas.microsoft.com/office/drawing/2014/main" id="{839D326D-BB45-6AE0-97EE-C790308BDB5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9" t="26440" r="26589" b="33665"/>
          <a:stretch/>
        </p:blipFill>
        <p:spPr bwMode="auto">
          <a:xfrm>
            <a:off x="1962548" y="3948163"/>
            <a:ext cx="680532" cy="626233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2" name="Google Shape;1241;p26">
            <a:extLst>
              <a:ext uri="{FF2B5EF4-FFF2-40B4-BE49-F238E27FC236}">
                <a16:creationId xmlns:a16="http://schemas.microsoft.com/office/drawing/2014/main" id="{C9814188-BEA6-C37D-5039-1A0CEADCB4F7}"/>
              </a:ext>
            </a:extLst>
          </p:cNvPr>
          <p:cNvSpPr txBox="1"/>
          <p:nvPr/>
        </p:nvSpPr>
        <p:spPr>
          <a:xfrm>
            <a:off x="533604" y="4585898"/>
            <a:ext cx="2000826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000" b="1" dirty="0">
                <a:solidFill>
                  <a:srgbClr val="FF66CC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asthma control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000" b="1" dirty="0">
                <a:solidFill>
                  <a:srgbClr val="FF66CC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LTOCS</a:t>
            </a:r>
            <a:r>
              <a:rPr lang="en-NZ" sz="1000" dirty="0">
                <a:latin typeface="Calibri" panose="020F0502020204030204" pitchFamily="34" charset="0"/>
                <a:ea typeface="Calibri" panose="020F0502020204030204" pitchFamily="34" charset="0"/>
              </a:rPr>
              <a:t> daily dose</a:t>
            </a:r>
            <a:endParaRPr sz="800" dirty="0">
              <a:latin typeface="Calibri" panose="020F0502020204030204" pitchFamily="34" charset="0"/>
              <a:ea typeface="Calibri" panose="020F0502020204030204" pitchFamily="34" charset="0"/>
              <a:sym typeface="Roboto"/>
            </a:endParaRPr>
          </a:p>
        </p:txBody>
      </p:sp>
      <p:grpSp>
        <p:nvGrpSpPr>
          <p:cNvPr id="99" name="Google Shape;1228;p26">
            <a:extLst>
              <a:ext uri="{FF2B5EF4-FFF2-40B4-BE49-F238E27FC236}">
                <a16:creationId xmlns:a16="http://schemas.microsoft.com/office/drawing/2014/main" id="{81183FB4-9558-DDA1-8D30-5D7C77A7E850}"/>
              </a:ext>
            </a:extLst>
          </p:cNvPr>
          <p:cNvGrpSpPr/>
          <p:nvPr/>
        </p:nvGrpSpPr>
        <p:grpSpPr>
          <a:xfrm>
            <a:off x="4583152" y="1082143"/>
            <a:ext cx="4216046" cy="1178042"/>
            <a:chOff x="5290296" y="3250820"/>
            <a:chExt cx="10878453" cy="1187787"/>
          </a:xfrm>
        </p:grpSpPr>
        <p:sp>
          <p:nvSpPr>
            <p:cNvPr id="101" name="Google Shape;1229;p26">
              <a:extLst>
                <a:ext uri="{FF2B5EF4-FFF2-40B4-BE49-F238E27FC236}">
                  <a16:creationId xmlns:a16="http://schemas.microsoft.com/office/drawing/2014/main" id="{4DBDC410-923F-0508-3891-4A8033E550CE}"/>
                </a:ext>
              </a:extLst>
            </p:cNvPr>
            <p:cNvSpPr txBox="1"/>
            <p:nvPr/>
          </p:nvSpPr>
          <p:spPr>
            <a:xfrm>
              <a:off x="10604233" y="3951005"/>
              <a:ext cx="5564516" cy="4876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71450" lvl="0" indent="-171450" algn="l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GB" sz="1050" dirty="0">
                  <a:latin typeface="Calibri" panose="020F0502020204030204" pitchFamily="34" charset="0"/>
                  <a:ea typeface="Calibri" panose="020F0502020204030204" pitchFamily="34" charset="0"/>
                </a:rPr>
                <a:t>Biologics led to </a:t>
              </a:r>
              <a:r>
                <a:rPr lang="en-NZ" sz="1050" b="1" dirty="0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improvements in all four asthma outcomes irrespective of comorbidity status </a:t>
              </a:r>
            </a:p>
            <a:p>
              <a:pPr marL="171450" lvl="0" indent="-171450" algn="l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en-NZ" sz="105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marL="171450" lvl="0" indent="-171450" algn="l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NZ" sz="1050" b="1" dirty="0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Comorbid CRS+/-NP </a:t>
              </a:r>
              <a:r>
                <a:rPr lang="en-NZ" sz="1050" dirty="0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: </a:t>
              </a:r>
              <a:r>
                <a:rPr lang="en-NZ" sz="1050" b="1" dirty="0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23% fewer exacerbations</a:t>
              </a:r>
              <a:r>
                <a:rPr lang="en-NZ" sz="1050" dirty="0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, </a:t>
              </a:r>
              <a:r>
                <a:rPr lang="en-NZ" sz="1050" b="1" dirty="0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59% higher odds of better post-biologic control</a:t>
              </a:r>
              <a:endParaRPr lang="en-NZ" sz="105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2" name="Google Shape;1230;p26">
              <a:extLst>
                <a:ext uri="{FF2B5EF4-FFF2-40B4-BE49-F238E27FC236}">
                  <a16:creationId xmlns:a16="http://schemas.microsoft.com/office/drawing/2014/main" id="{C7C6D999-239B-6E60-F9EC-89E4192014C3}"/>
                </a:ext>
              </a:extLst>
            </p:cNvPr>
            <p:cNvSpPr txBox="1"/>
            <p:nvPr/>
          </p:nvSpPr>
          <p:spPr>
            <a:xfrm>
              <a:off x="5290296" y="3250820"/>
              <a:ext cx="3210899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>
                  <a:solidFill>
                    <a:srgbClr val="7030A0"/>
                  </a:solidFill>
                  <a:latin typeface="+mj-lt"/>
                  <a:ea typeface="Calibri" panose="020F0502020204030204" pitchFamily="34" charset="0"/>
                  <a:sym typeface="Fira Sans Extra Condensed Medium"/>
                </a:rPr>
                <a:t>Results</a:t>
              </a:r>
              <a:endParaRPr sz="1800" b="1" dirty="0">
                <a:solidFill>
                  <a:srgbClr val="7030A0"/>
                </a:solidFill>
                <a:latin typeface="+mj-lt"/>
                <a:ea typeface="Calibri" panose="020F0502020204030204" pitchFamily="34" charset="0"/>
                <a:sym typeface="Fira Sans Extra Condensed Medium"/>
              </a:endParaRPr>
            </a:p>
          </p:txBody>
        </p:sp>
      </p:grpSp>
      <p:sp>
        <p:nvSpPr>
          <p:cNvPr id="103" name="Google Shape;1224;p26">
            <a:extLst>
              <a:ext uri="{FF2B5EF4-FFF2-40B4-BE49-F238E27FC236}">
                <a16:creationId xmlns:a16="http://schemas.microsoft.com/office/drawing/2014/main" id="{B4454E31-1C00-26D9-467E-9548E33423FB}"/>
              </a:ext>
            </a:extLst>
          </p:cNvPr>
          <p:cNvSpPr txBox="1"/>
          <p:nvPr/>
        </p:nvSpPr>
        <p:spPr>
          <a:xfrm>
            <a:off x="4554442" y="3473811"/>
            <a:ext cx="2083027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sym typeface="Fira Sans Extra Condensed Medium"/>
              </a:rPr>
              <a:t>Practice change</a:t>
            </a:r>
            <a:endParaRPr sz="1800" b="1" dirty="0">
              <a:solidFill>
                <a:srgbClr val="00B050"/>
              </a:solidFill>
              <a:latin typeface="+mj-lt"/>
              <a:ea typeface="Calibri" panose="020F0502020204030204" pitchFamily="34" charset="0"/>
              <a:sym typeface="Fira Sans Extra Condensed Medium"/>
            </a:endParaRPr>
          </a:p>
        </p:txBody>
      </p:sp>
      <p:sp>
        <p:nvSpPr>
          <p:cNvPr id="104" name="Google Shape;1223;p26">
            <a:extLst>
              <a:ext uri="{FF2B5EF4-FFF2-40B4-BE49-F238E27FC236}">
                <a16:creationId xmlns:a16="http://schemas.microsoft.com/office/drawing/2014/main" id="{437B6580-7F76-837C-46C9-E070763E372D}"/>
              </a:ext>
            </a:extLst>
          </p:cNvPr>
          <p:cNvSpPr txBox="1"/>
          <p:nvPr/>
        </p:nvSpPr>
        <p:spPr>
          <a:xfrm>
            <a:off x="5272423" y="4181958"/>
            <a:ext cx="353993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11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CRS +/- NP key components in predicting successful treatment with biologics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NZ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1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Systematic evaluation for comorbidities + multidisciplinary collaboration vital </a:t>
            </a:r>
            <a:r>
              <a:rPr lang="en-NZ" sz="1100" dirty="0">
                <a:latin typeface="Calibri" panose="020F0502020204030204" pitchFamily="34" charset="0"/>
                <a:ea typeface="Calibri" panose="020F0502020204030204" pitchFamily="34" charset="0"/>
              </a:rPr>
              <a:t>in achieving  optimal outcomes in severe asthma care</a:t>
            </a:r>
            <a:endParaRPr sz="1100" dirty="0">
              <a:latin typeface="Calibri" panose="020F0502020204030204" pitchFamily="34" charset="0"/>
              <a:ea typeface="Calibri" panose="020F0502020204030204" pitchFamily="34" charset="0"/>
              <a:sym typeface="Roboto"/>
            </a:endParaRPr>
          </a:p>
        </p:txBody>
      </p:sp>
      <p:pic>
        <p:nvPicPr>
          <p:cNvPr id="107" name="Picture 106" descr="Group Icon-org@2x - Group Icon Orange PNG Image | Transparent PNG Free  Download on SeekPNG">
            <a:extLst>
              <a:ext uri="{FF2B5EF4-FFF2-40B4-BE49-F238E27FC236}">
                <a16:creationId xmlns:a16="http://schemas.microsoft.com/office/drawing/2014/main" id="{F67C373D-BD9E-ADF8-40D1-5FECA3BB3F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46140" y="1931283"/>
            <a:ext cx="692348" cy="69234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9" name="Image 1">
            <a:extLst>
              <a:ext uri="{FF2B5EF4-FFF2-40B4-BE49-F238E27FC236}">
                <a16:creationId xmlns:a16="http://schemas.microsoft.com/office/drawing/2014/main" id="{4327E644-9E16-2721-03EB-1C097C8C044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923" t="4556" r="24237" b="4038"/>
          <a:stretch/>
        </p:blipFill>
        <p:spPr>
          <a:xfrm>
            <a:off x="4651407" y="1412375"/>
            <a:ext cx="2005460" cy="1206961"/>
          </a:xfrm>
          <a:prstGeom prst="rect">
            <a:avLst/>
          </a:prstGeom>
        </p:spPr>
      </p:pic>
      <p:sp>
        <p:nvSpPr>
          <p:cNvPr id="110" name="Google Shape;1229;p26">
            <a:extLst>
              <a:ext uri="{FF2B5EF4-FFF2-40B4-BE49-F238E27FC236}">
                <a16:creationId xmlns:a16="http://schemas.microsoft.com/office/drawing/2014/main" id="{B1859335-3A32-ED38-0729-D753E950B62A}"/>
              </a:ext>
            </a:extLst>
          </p:cNvPr>
          <p:cNvSpPr txBox="1"/>
          <p:nvPr/>
        </p:nvSpPr>
        <p:spPr>
          <a:xfrm>
            <a:off x="4475328" y="2861047"/>
            <a:ext cx="4991232" cy="289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NZ" sz="1100" dirty="0">
                <a:latin typeface="Calibri" panose="020F0502020204030204" pitchFamily="34" charset="0"/>
                <a:ea typeface="Calibri" panose="020F0502020204030204" pitchFamily="34" charset="0"/>
              </a:rPr>
              <a:t>Similar estimates for those with comorbid NP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1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Independent of biomarker </a:t>
            </a: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</a:rPr>
              <a:t>profile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1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AR and AD conversely were not predictive </a:t>
            </a: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</a:rPr>
              <a:t>of treatment effect</a:t>
            </a:r>
            <a:endParaRPr sz="1100" dirty="0">
              <a:latin typeface="Calibri" panose="020F0502020204030204" pitchFamily="34" charset="0"/>
              <a:ea typeface="Calibri" panose="020F0502020204030204" pitchFamily="34" charset="0"/>
              <a:sym typeface="Roboto"/>
            </a:endParaRPr>
          </a:p>
        </p:txBody>
      </p:sp>
      <p:pic>
        <p:nvPicPr>
          <p:cNvPr id="113" name="Picture 112" descr="hand draw sketch circle frame from multiple line Icon - Free PNG &amp; SVG  3965499 - Noun Project">
            <a:extLst>
              <a:ext uri="{FF2B5EF4-FFF2-40B4-BE49-F238E27FC236}">
                <a16:creationId xmlns:a16="http://schemas.microsoft.com/office/drawing/2014/main" id="{9FC4EFEC-3977-8DD8-45B0-3889B979B4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760" y="1577640"/>
            <a:ext cx="773981" cy="773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Picture 114" descr="10,299 Search Doctor Icon Images, Stock Photos, 3D objects, &amp; Vectors |  Shutterstock">
            <a:extLst>
              <a:ext uri="{FF2B5EF4-FFF2-40B4-BE49-F238E27FC236}">
                <a16:creationId xmlns:a16="http://schemas.microsoft.com/office/drawing/2014/main" id="{F906A8BE-85BA-CE93-D624-FDCC1D22B68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1" t="5715" r="10232" b="10000"/>
          <a:stretch/>
        </p:blipFill>
        <p:spPr bwMode="auto">
          <a:xfrm>
            <a:off x="4090379" y="3887835"/>
            <a:ext cx="689492" cy="681000"/>
          </a:xfrm>
          <a:prstGeom prst="ellipse">
            <a:avLst/>
          </a:prstGeom>
          <a:noFill/>
          <a:ln w="76200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8" name="Picture 6" descr="Checkmark PNG, Checkmark Transparent Background - FreeIconsPNG">
            <a:extLst>
              <a:ext uri="{FF2B5EF4-FFF2-40B4-BE49-F238E27FC236}">
                <a16:creationId xmlns:a16="http://schemas.microsoft.com/office/drawing/2014/main" id="{A56A52C0-8991-571A-4695-10EC3E589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767" y="3905693"/>
            <a:ext cx="337712" cy="31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6" descr="Checkmark PNG, Checkmark Transparent Background - FreeIconsPNG">
            <a:extLst>
              <a:ext uri="{FF2B5EF4-FFF2-40B4-BE49-F238E27FC236}">
                <a16:creationId xmlns:a16="http://schemas.microsoft.com/office/drawing/2014/main" id="{84D9CD50-576A-9678-5049-F178729A3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03" y="4406915"/>
            <a:ext cx="337712" cy="31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119" descr="Data analytics diagrams graphic results presentation analysis tools techniques decision making flat icons collection isolated">
            <a:extLst>
              <a:ext uri="{FF2B5EF4-FFF2-40B4-BE49-F238E27FC236}">
                <a16:creationId xmlns:a16="http://schemas.microsoft.com/office/drawing/2014/main" id="{7E9BABA9-3BD1-A3BC-5400-F3AC7307493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49" t="33638" r="25547" b="33927"/>
          <a:stretch/>
        </p:blipFill>
        <p:spPr bwMode="auto">
          <a:xfrm>
            <a:off x="3805288" y="1350497"/>
            <a:ext cx="721013" cy="748745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1" name="ZoneTexte 2">
            <a:extLst>
              <a:ext uri="{FF2B5EF4-FFF2-40B4-BE49-F238E27FC236}">
                <a16:creationId xmlns:a16="http://schemas.microsoft.com/office/drawing/2014/main" id="{3A28E730-712C-5B34-0203-FB19543A27F8}"/>
              </a:ext>
            </a:extLst>
          </p:cNvPr>
          <p:cNvSpPr txBox="1"/>
          <p:nvPr/>
        </p:nvSpPr>
        <p:spPr>
          <a:xfrm>
            <a:off x="-72957" y="4972083"/>
            <a:ext cx="8496300" cy="307777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pPr defTabSz="685800">
              <a:buClrTx/>
              <a:defRPr/>
            </a:pPr>
            <a:r>
              <a:rPr lang="en-NZ" sz="800" dirty="0">
                <a:latin typeface="Calibri"/>
                <a:ea typeface="Calibri" panose="020F0502020204030204" pitchFamily="34" charset="0"/>
              </a:rPr>
              <a:t>AR: </a:t>
            </a:r>
            <a:r>
              <a:rPr lang="en-NZ" sz="800" dirty="0">
                <a:effectLst/>
                <a:latin typeface="Calibri"/>
                <a:ea typeface="Calibri" panose="020F0502020204030204" pitchFamily="34" charset="0"/>
              </a:rPr>
              <a:t>allergic rhinitis, CRS+/-NP: chronic rhinosinusitis +/- nasal polyps , AD: eczema/atopic dermatitis</a:t>
            </a:r>
            <a:r>
              <a:rPr lang="en-NZ" sz="800" dirty="0">
                <a:latin typeface="Calibri"/>
                <a:ea typeface="Calibri" panose="020F0502020204030204" pitchFamily="34" charset="0"/>
              </a:rPr>
              <a:t>,</a:t>
            </a:r>
            <a:r>
              <a:rPr lang="en-NZ" sz="800" dirty="0">
                <a:effectLst/>
                <a:latin typeface="Calibri"/>
                <a:ea typeface="Calibri" panose="020F0502020204030204" pitchFamily="34" charset="0"/>
              </a:rPr>
              <a:t> LTOCS: Long term Oral Corticosteroids</a:t>
            </a:r>
            <a:endParaRPr lang="en-NZ" sz="800" dirty="0">
              <a:solidFill>
                <a:srgbClr val="434343"/>
              </a:solidFill>
              <a:latin typeface="Calibri"/>
              <a:ea typeface="Roboto"/>
              <a:cs typeface="Roboto"/>
              <a:sym typeface="Roboto"/>
            </a:endParaRPr>
          </a:p>
          <a:p>
            <a:pPr defTabSz="685800">
              <a:buClrTx/>
              <a:defRPr/>
            </a:pPr>
            <a:r>
              <a:rPr lang="en-GB" sz="600" kern="1200" dirty="0">
                <a:solidFill>
                  <a:srgbClr val="404040"/>
                </a:solidFill>
                <a:ea typeface="+mn-ea"/>
                <a:cs typeface="+mn-cs"/>
              </a:rPr>
              <a:t>.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73C93B9F-34A0-EBCC-A0ED-342EB560C5FB}"/>
              </a:ext>
            </a:extLst>
          </p:cNvPr>
          <p:cNvSpPr/>
          <p:nvPr/>
        </p:nvSpPr>
        <p:spPr>
          <a:xfrm>
            <a:off x="2883355" y="2679766"/>
            <a:ext cx="820489" cy="81295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4" name="Picture 123" descr="A logo with orange and blue shapes&#10;&#10;Description automatically generated">
            <a:extLst>
              <a:ext uri="{FF2B5EF4-FFF2-40B4-BE49-F238E27FC236}">
                <a16:creationId xmlns:a16="http://schemas.microsoft.com/office/drawing/2014/main" id="{1ACCA4F5-52D4-9584-97AE-1EFA0A331FF9}"/>
              </a:ext>
            </a:extLst>
          </p:cNvPr>
          <p:cNvPicPr>
            <a:picLocks noChangeAspect="1"/>
          </p:cNvPicPr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983972" y="3012224"/>
            <a:ext cx="634653" cy="19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62738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46">
      <a:dk1>
        <a:srgbClr val="404040"/>
      </a:dk1>
      <a:lt1>
        <a:srgbClr val="FFFFFF"/>
      </a:lt1>
      <a:dk2>
        <a:srgbClr val="000000"/>
      </a:dk2>
      <a:lt2>
        <a:srgbClr val="C9C2D1"/>
      </a:lt2>
      <a:accent1>
        <a:srgbClr val="073763"/>
      </a:accent1>
      <a:accent2>
        <a:srgbClr val="0C5EA8"/>
      </a:accent2>
      <a:accent3>
        <a:srgbClr val="FF9900"/>
      </a:accent3>
      <a:accent4>
        <a:srgbClr val="FCCD80"/>
      </a:accent4>
      <a:accent5>
        <a:srgbClr val="D8D8D8"/>
      </a:accent5>
      <a:accent6>
        <a:srgbClr val="404040"/>
      </a:accent6>
      <a:hlink>
        <a:srgbClr val="0C5EA8"/>
      </a:hlink>
      <a:folHlink>
        <a:srgbClr val="0C5EA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6141BDA2721B41837B8BA28E55ACAF" ma:contentTypeVersion="20" ma:contentTypeDescription="Create a new document." ma:contentTypeScope="" ma:versionID="81ba27eebadeb43cb7d70786a59d7827">
  <xsd:schema xmlns:xsd="http://www.w3.org/2001/XMLSchema" xmlns:xs="http://www.w3.org/2001/XMLSchema" xmlns:p="http://schemas.microsoft.com/office/2006/metadata/properties" xmlns:ns2="45fb3224-858f-4285-b885-596f231a21c4" xmlns:ns3="2f033571-d360-456b-af5c-15748b9eebf1" targetNamespace="http://schemas.microsoft.com/office/2006/metadata/properties" ma:root="true" ma:fieldsID="552b9d3c7b5cf9f7eb65250a6663d295" ns2:_="" ns3:_="">
    <xsd:import namespace="45fb3224-858f-4285-b885-596f231a21c4"/>
    <xsd:import namespace="2f033571-d360-456b-af5c-15748b9eebf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DateTaken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Status" minOccurs="0"/>
                <xsd:element ref="ns3:ProjectLead" minOccurs="0"/>
                <xsd:element ref="ns3:ProjectCode" minOccurs="0"/>
                <xsd:element ref="ns3:Uploaded_x003f_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fb3224-858f-4285-b885-596f231a21c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3d70a7d1-828f-4c33-bf04-e2adf9cef425}" ma:internalName="TaxCatchAll" ma:showField="CatchAllData" ma:web="45fb3224-858f-4285-b885-596f231a21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033571-d360-456b-af5c-15748b9eeb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5ed13bda-c4fe-452c-9652-5df4252020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Status" ma:index="21" nillable="true" ma:displayName="Current Status" ma:format="Dropdown" ma:internalName="Status">
      <xsd:simpleType>
        <xsd:restriction base="dms:Choice">
          <xsd:enumeration value="0 - Proposal (Collaborative)"/>
          <xsd:enumeration value="1 - Protocol"/>
          <xsd:enumeration value="2 - Ethics"/>
          <xsd:enumeration value="3 - Data"/>
          <xsd:enumeration value="4 - Analysis"/>
          <xsd:enumeration value="5 - Study Report"/>
          <xsd:enumeration value="6.1 - Kickoff"/>
          <xsd:enumeration value="6.2 - Outline"/>
          <xsd:enumeration value="6.3 - MS 1st Draft"/>
          <xsd:enumeration value="6.4 - MS 2nd Draft"/>
          <xsd:enumeration value="6.5 - MS Final Draft"/>
          <xsd:enumeration value="6.6 - Submission"/>
          <xsd:enumeration value="6.7 - Resubmission"/>
          <xsd:enumeration value="6.8 - Accepted"/>
          <xsd:enumeration value="6.9 Article Proof"/>
          <xsd:enumeration value="7 - Published"/>
        </xsd:restriction>
      </xsd:simpleType>
    </xsd:element>
    <xsd:element name="ProjectLead" ma:index="22" nillable="true" ma:displayName="Project Lead" ma:format="Dropdown" ma:list="UserInfo" ma:SharePointGroup="0" ma:internalName="ProjectLead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rojectCode" ma:index="23" nillable="true" ma:displayName="Project Code" ma:format="Dropdown" ma:internalName="ProjectCode">
      <xsd:simpleType>
        <xsd:restriction base="dms:Text">
          <xsd:maxLength value="255"/>
        </xsd:restriction>
      </xsd:simpleType>
    </xsd:element>
    <xsd:element name="Uploaded_x003f_" ma:index="24" nillable="true" ma:displayName="Uploaded?" ma:format="Dropdown" ma:internalName="Uploaded_x003f_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Uploaded"/>
                    <xsd:enumeration value="Pui Yee to Upload"/>
                    <xsd:enumeration value="Pui Yee to move to completed"/>
                    <xsd:enumeration value="Pui Yee to double check/organise"/>
                    <xsd:enumeration value="Team to upload"/>
                    <xsd:enumeration value="N/A"/>
                  </xsd:restriction>
                </xsd:simpleType>
              </xsd:element>
            </xsd:sequence>
          </xsd:extension>
        </xsd:complexContent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2f033571-d360-456b-af5c-15748b9eebf1" xsi:nil="true"/>
    <TaxCatchAll xmlns="45fb3224-858f-4285-b885-596f231a21c4" xsi:nil="true"/>
    <ProjectCode xmlns="2f033571-d360-456b-af5c-15748b9eebf1" xsi:nil="true"/>
    <lcf76f155ced4ddcb4097134ff3c332f xmlns="2f033571-d360-456b-af5c-15748b9eebf1">
      <Terms xmlns="http://schemas.microsoft.com/office/infopath/2007/PartnerControls"/>
    </lcf76f155ced4ddcb4097134ff3c332f>
    <Uploaded_x003f_ xmlns="2f033571-d360-456b-af5c-15748b9eebf1" xsi:nil="true"/>
    <ProjectLead xmlns="2f033571-d360-456b-af5c-15748b9eebf1">
      <UserInfo>
        <DisplayName/>
        <AccountId xsi:nil="true"/>
        <AccountType/>
      </UserInfo>
    </ProjectLead>
    <SharedWithUsers xmlns="45fb3224-858f-4285-b885-596f231a21c4">
      <UserInfo>
        <DisplayName>OPRI Publications</DisplayName>
        <AccountId>71</AccountId>
        <AccountType/>
      </UserInfo>
      <UserInfo>
        <DisplayName>Shilpa Suresh</DisplayName>
        <AccountId>34</AccountId>
        <AccountType/>
      </UserInfo>
      <UserInfo>
        <DisplayName>Veronica Mendez</DisplayName>
        <AccountId>664</AccountId>
        <AccountType/>
      </UserInfo>
      <UserInfo>
        <DisplayName>Harika Gosala</DisplayName>
        <AccountId>344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CFABAA7-A9EA-4505-B9E9-45F0DDBC93B1}"/>
</file>

<file path=customXml/itemProps2.xml><?xml version="1.0" encoding="utf-8"?>
<ds:datastoreItem xmlns:ds="http://schemas.openxmlformats.org/officeDocument/2006/customXml" ds:itemID="{9159A6B7-849D-440F-8FDB-6CDF76C22C63}"/>
</file>

<file path=customXml/itemProps3.xml><?xml version="1.0" encoding="utf-8"?>
<ds:datastoreItem xmlns:ds="http://schemas.openxmlformats.org/officeDocument/2006/customXml" ds:itemID="{3C4781C8-2A05-43ED-8501-F0C3A185F051}"/>
</file>

<file path=docProps/app.xml><?xml version="1.0" encoding="utf-8"?>
<Properties xmlns="http://schemas.openxmlformats.org/officeDocument/2006/extended-properties" xmlns:vt="http://schemas.openxmlformats.org/officeDocument/2006/docPropsVTypes">
  <TotalTime>1087</TotalTime>
  <Words>1157</Words>
  <Application>Microsoft Office PowerPoint</Application>
  <PresentationFormat>On-screen Show (16:9)</PresentationFormat>
  <Paragraphs>103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Courier New</vt:lpstr>
      <vt:lpstr>Fira Sans Extra Condensed Medium</vt:lpstr>
      <vt:lpstr>Wingdings</vt:lpstr>
      <vt:lpstr>Simple Light</vt:lpstr>
      <vt:lpstr>Custom Design</vt:lpstr>
      <vt:lpstr>Association between T2-related co-morbidities and effectiveness of biologics in severe asthma  </vt:lpstr>
      <vt:lpstr>Aim and Methods</vt:lpstr>
      <vt:lpstr> Irrespective of T2 comorbidities all groups showed improvement  but greater in those with CRS+/- NP </vt:lpstr>
      <vt:lpstr>Severe asthma patients with CRS / NP benefit from biologics  to a greater extent than patients without: exacerbations</vt:lpstr>
      <vt:lpstr>Severe asthma patients with CRS / NP benefit from biologics  to a greater extent than patients without: lung function</vt:lpstr>
      <vt:lpstr>Severe asthma patients with CRS / NP benefit from biologics  to a greater extent than patients without: asthma control</vt:lpstr>
      <vt:lpstr>No additional benefit observed in terms of LTOCS dose reduction</vt:lpstr>
      <vt:lpstr> PRISM II Summary  The power of biologics to improve severe asthma outcomes in patients with T2 comorbidities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Thendral Uthaman</dc:creator>
  <cp:lastModifiedBy>Kirsty Fletton</cp:lastModifiedBy>
  <cp:revision>40</cp:revision>
  <dcterms:modified xsi:type="dcterms:W3CDTF">2023-11-29T09:11:31Z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0x010100876141BDA2721B41837B8BA28E55ACAF</vt:lpwstr>
  </property>
  <property fmtid="{D5CDD505-2E9C-101B-9397-08002B2CF9AE}" pid="3" name="MediaServiceImageTags">
    <vt:lpwstr/>
  </property>
</Properties>
</file>